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9" autoAdjust="0"/>
    <p:restoredTop sz="87386" autoAdjust="0"/>
  </p:normalViewPr>
  <p:slideViewPr>
    <p:cSldViewPr snapToGrid="0">
      <p:cViewPr varScale="1">
        <p:scale>
          <a:sx n="64" d="100"/>
          <a:sy n="64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01" y="2390503"/>
            <a:ext cx="3460687" cy="23091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63" y="1882287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922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47529" r="43404" b="20211"/>
          <a:stretch/>
        </p:blipFill>
        <p:spPr>
          <a:xfrm>
            <a:off x="4500520" y="1633928"/>
            <a:ext cx="2862549" cy="23306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73" y="1096819"/>
            <a:ext cx="3446343" cy="3767258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t="51155" r="44191" b="25270"/>
          <a:stretch/>
        </p:blipFill>
        <p:spPr>
          <a:xfrm>
            <a:off x="984138" y="1449977"/>
            <a:ext cx="2981611" cy="25481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1" y="1341587"/>
            <a:ext cx="3516382" cy="35446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7919407" y="467623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4262002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8" t="30221" r="158" b="-2672"/>
          <a:stretch/>
        </p:blipFill>
        <p:spPr>
          <a:xfrm>
            <a:off x="72800" y="1360048"/>
            <a:ext cx="3237876" cy="29806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5" t="43308" r="12623" b="18491"/>
          <a:stretch/>
        </p:blipFill>
        <p:spPr>
          <a:xfrm>
            <a:off x="3867462" y="2009968"/>
            <a:ext cx="2788170" cy="2330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7" t="43181" r="10820" b="18738"/>
          <a:stretch/>
        </p:blipFill>
        <p:spPr>
          <a:xfrm>
            <a:off x="7212418" y="2017258"/>
            <a:ext cx="3327816" cy="2323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2019-12-17T03:13:14Z</dcterms:modified>
</cp:coreProperties>
</file>