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88418" y="261257"/>
            <a:ext cx="6010107" cy="1008017"/>
          </a:xfrm>
        </p:spPr>
        <p:txBody>
          <a:bodyPr rtlCol="0">
            <a:noAutofit/>
          </a:bodyPr>
          <a:lstStyle/>
          <a:p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24441" y="1269274"/>
            <a:ext cx="4037616" cy="707571"/>
          </a:xfrm>
        </p:spPr>
        <p:txBody>
          <a:bodyPr rtlCol="0">
            <a:noAutofit/>
          </a:bodyPr>
          <a:lstStyle/>
          <a:p>
            <a:r>
              <a:rPr lang="zh-TW" altLang="en-US" sz="3600" dirty="0">
                <a:latin typeface="Salesforce Sans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52" y="2277291"/>
            <a:ext cx="5127103" cy="38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2" y="1917220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175216" cy="4187952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3600" dirty="0"/>
              <a:t>個人資料要保密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3600" dirty="0"/>
              <a:t>電腦不用要登出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3600" dirty="0"/>
              <a:t>防毒軟體要更新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36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76079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2" y="1917220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18461" cy="4187952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3600" dirty="0"/>
              <a:t>不當網站不瀏覽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3600" dirty="0"/>
              <a:t>電子郵件要過濾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3600" dirty="0"/>
              <a:t>可疑訊息需求證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36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1244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6825" y="1654629"/>
            <a:ext cx="8367970" cy="47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64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Salesforce Sans</vt:lpstr>
      <vt:lpstr>文鼎甜妞體P</vt:lpstr>
      <vt:lpstr>微軟正黑體</vt:lpstr>
      <vt:lpstr>Arial</vt:lpstr>
      <vt:lpstr>Wingdings</vt:lpstr>
      <vt:lpstr>大自然插畫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2019-09-17T02:57:56Z</dcterms:created>
  <dcterms:modified xsi:type="dcterms:W3CDTF">2019-10-01T03:08:45Z</dcterms:modified>
</cp:coreProperties>
</file>