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C7E034F8-AE35-45C5-BE4F-8253F8EB65C1}">
          <p14:sldIdLst>
            <p14:sldId id="267"/>
            <p14:sldId id="268"/>
            <p14:sldId id="269"/>
          </p14:sldIdLst>
        </p14:section>
        <p14:section name="未命名的章節" id="{7832C8CF-4CED-4A37-BE3A-F52626F206D3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FF"/>
    <a:srgbClr val="4A20E4"/>
    <a:srgbClr val="0066FF"/>
    <a:srgbClr val="21F3CB"/>
    <a:srgbClr val="0000FF"/>
    <a:srgbClr val="22AA3C"/>
    <a:srgbClr val="0DEEF3"/>
    <a:srgbClr val="715081"/>
    <a:srgbClr val="0E1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4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4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8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71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1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1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6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3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1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00">
              <a:defRPr sz="1200"/>
            </a:lvl6pPr>
            <a:lvl7pPr marL="1577300">
              <a:defRPr sz="1200">
                <a:latin typeface="+mj-ea"/>
                <a:ea typeface="+mj-ea"/>
              </a:defRPr>
            </a:lvl7pPr>
            <a:lvl8pPr marL="1577300">
              <a:defRPr sz="1200"/>
            </a:lvl8pPr>
            <a:lvl9pPr marL="157730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00">
              <a:defRPr sz="1200"/>
            </a:lvl6pPr>
            <a:lvl7pPr marL="1577300">
              <a:defRPr sz="1200">
                <a:latin typeface="+mj-ea"/>
                <a:ea typeface="+mj-ea"/>
              </a:defRPr>
            </a:lvl7pPr>
            <a:lvl8pPr marL="1577300">
              <a:defRPr sz="1200"/>
            </a:lvl8pPr>
            <a:lvl9pPr marL="157730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1" y="533403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3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3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8" y="3429004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2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1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783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35" indent="-171446" algn="l" defTabSz="6857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27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18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09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00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192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084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5975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867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714" y="169817"/>
            <a:ext cx="8931285" cy="1212672"/>
          </a:xfrm>
        </p:spPr>
        <p:txBody>
          <a:bodyPr rtlCol="0">
            <a:noAutofit/>
          </a:bodyPr>
          <a:lstStyle/>
          <a:p>
            <a:r>
              <a:rPr lang="zh-TW" alt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  <a:sym typeface="新細明體" panose="02020500000000000000" pitchFamily="18" charset="-120"/>
              </a:rPr>
              <a:t>資訊安全防身術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296933" y="1579427"/>
            <a:ext cx="7200900" cy="9141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zh-TW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99FF"/>
                </a:solidFill>
                <a:effectLst>
                  <a:glow rad="228600">
                    <a:srgbClr val="FF99FF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  <a:sym typeface="新細明體" panose="02020500000000000000" pitchFamily="18" charset="-120"/>
              </a:rPr>
              <a:t>保護自己 尊重別人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3" y="2259874"/>
            <a:ext cx="5303895" cy="43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8554" y="304800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資訊安全防身術</a:t>
            </a:r>
          </a:p>
        </p:txBody>
      </p:sp>
      <p:pic>
        <p:nvPicPr>
          <p:cNvPr id="5" name="內容版面配置區 4" descr="Free illustration: Shopping, Truck, Purchase - Free Image on Pixabay - 24775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2168434"/>
            <a:ext cx="3647350" cy="273551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19004" y="2168434"/>
            <a:ext cx="3486150" cy="2638697"/>
          </a:xfrm>
        </p:spPr>
        <p:txBody>
          <a:bodyPr>
            <a:normAutofit/>
          </a:bodyPr>
          <a:lstStyle/>
          <a:p>
            <a:pPr marL="548639" indent="-514350">
              <a:buClr>
                <a:srgbClr val="00FFFF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800" dirty="0">
                <a:solidFill>
                  <a:srgbClr val="00FFFF"/>
                </a:solidFill>
              </a:rPr>
              <a:t>個人資料要保密</a:t>
            </a:r>
          </a:p>
          <a:p>
            <a:pPr marL="548639" indent="-514350">
              <a:buClr>
                <a:srgbClr val="00FFFF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800" dirty="0">
                <a:solidFill>
                  <a:srgbClr val="00FFFF"/>
                </a:solidFill>
              </a:rPr>
              <a:t>電腦不用要登出</a:t>
            </a:r>
          </a:p>
          <a:p>
            <a:pPr marL="548639" indent="-514350">
              <a:buClr>
                <a:srgbClr val="00FFFF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800" dirty="0">
                <a:solidFill>
                  <a:srgbClr val="00FFFF"/>
                </a:solidFill>
              </a:rPr>
              <a:t>防毒軟體要更新</a:t>
            </a:r>
          </a:p>
          <a:p>
            <a:pPr marL="548639" indent="-514350">
              <a:buClr>
                <a:srgbClr val="00FFFF"/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800" dirty="0">
                <a:solidFill>
                  <a:srgbClr val="00FFFF"/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5440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8554" y="304800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資訊安全防身術</a:t>
            </a:r>
          </a:p>
        </p:txBody>
      </p:sp>
      <p:pic>
        <p:nvPicPr>
          <p:cNvPr id="5" name="內容版面配置區 4" descr="Free illustration: Shopping, Truck, Purchase - Free Image on Pixabay - 24775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2168434"/>
            <a:ext cx="3647350" cy="273551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329930" y="1894624"/>
            <a:ext cx="3975224" cy="3283131"/>
          </a:xfrm>
        </p:spPr>
        <p:txBody>
          <a:bodyPr>
            <a:normAutofit/>
          </a:bodyPr>
          <a:lstStyle/>
          <a:p>
            <a:pPr marL="34289" indent="0">
              <a:buNone/>
            </a:pPr>
            <a:r>
              <a:rPr lang="zh-TW" altLang="en-US" sz="3600" dirty="0" smtClean="0">
                <a:ln w="3175">
                  <a:solidFill>
                    <a:srgbClr val="4A20E4"/>
                  </a:solidFill>
                </a:ln>
                <a:solidFill>
                  <a:srgbClr val="22AA3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不當</a:t>
            </a:r>
            <a:r>
              <a:rPr lang="zh-TW" altLang="en-US" sz="3600" dirty="0">
                <a:ln w="3175">
                  <a:solidFill>
                    <a:srgbClr val="4A20E4"/>
                  </a:solidFill>
                </a:ln>
                <a:solidFill>
                  <a:srgbClr val="22AA3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網站不瀏覽</a:t>
            </a:r>
          </a:p>
          <a:p>
            <a:pPr marL="34289" indent="0">
              <a:buNone/>
            </a:pPr>
            <a:r>
              <a:rPr lang="zh-TW" altLang="en-US" sz="3600" dirty="0">
                <a:ln w="3175">
                  <a:solidFill>
                    <a:srgbClr val="4A20E4"/>
                  </a:solidFill>
                </a:ln>
                <a:solidFill>
                  <a:srgbClr val="22AA3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電子郵件要過濾</a:t>
            </a:r>
          </a:p>
          <a:p>
            <a:pPr marL="34289" indent="0">
              <a:buNone/>
            </a:pPr>
            <a:r>
              <a:rPr lang="zh-TW" altLang="en-US" sz="3600" dirty="0">
                <a:ln w="3175">
                  <a:solidFill>
                    <a:srgbClr val="4A20E4"/>
                  </a:solidFill>
                </a:ln>
                <a:solidFill>
                  <a:srgbClr val="22AA3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可疑訊息需求證</a:t>
            </a:r>
          </a:p>
          <a:p>
            <a:pPr marL="34289" indent="0">
              <a:buNone/>
            </a:pPr>
            <a:r>
              <a:rPr lang="zh-TW" altLang="en-US" sz="3600" dirty="0">
                <a:ln w="3175">
                  <a:solidFill>
                    <a:srgbClr val="4A20E4"/>
                  </a:solidFill>
                </a:ln>
                <a:solidFill>
                  <a:srgbClr val="22AA3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6094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TW" altLang="en-US" sz="8000" dirty="0">
                <a:solidFill>
                  <a:srgbClr val="21F3CB"/>
                </a:solidFill>
                <a:effectLst>
                  <a:glow rad="101600">
                    <a:srgbClr val="0066FF">
                      <a:alpha val="60000"/>
                    </a:srgbClr>
                  </a:glow>
                </a:effectLst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7512" y="2105374"/>
            <a:ext cx="6686596" cy="37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60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Wingdings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2019-09-17T03:01:38Z</dcterms:created>
  <dcterms:modified xsi:type="dcterms:W3CDTF">2019-10-01T03:10:06Z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