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4"/>
  </p:sldMasterIdLst>
  <p:notesMasterIdLst>
    <p:notesMasterId r:id="rId9"/>
  </p:notesMasterIdLst>
  <p:handoutMasterIdLst>
    <p:handoutMasterId r:id="rId10"/>
  </p:handoutMasterIdLst>
  <p:sldIdLst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008" userDrawn="1">
          <p15:clr>
            <a:srgbClr val="A4A3A4"/>
          </p15:clr>
        </p15:guide>
        <p15:guide id="3" orient="horz" pos="3888" userDrawn="1">
          <p15:clr>
            <a:srgbClr val="A4A3A4"/>
          </p15:clr>
        </p15:guide>
        <p15:guide id="4" orient="horz" pos="321" userDrawn="1">
          <p15:clr>
            <a:srgbClr val="A4A3A4"/>
          </p15:clr>
        </p15:guide>
        <p15:guide id="5" pos="2880" userDrawn="1">
          <p15:clr>
            <a:srgbClr val="A4A3A4"/>
          </p15:clr>
        </p15:guide>
        <p15:guide id="6" pos="755" userDrawn="1">
          <p15:clr>
            <a:srgbClr val="A4A3A4"/>
          </p15:clr>
        </p15:guide>
        <p15:guide id="7" pos="538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57D3FE"/>
    <a:srgbClr val="33CAFF"/>
    <a:srgbClr val="66FFFF"/>
    <a:srgbClr val="2A91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howGuides="1">
      <p:cViewPr varScale="1">
        <p:scale>
          <a:sx n="73" d="100"/>
          <a:sy n="73" d="100"/>
        </p:scale>
        <p:origin x="1320" y="54"/>
      </p:cViewPr>
      <p:guideLst>
        <p:guide orient="horz" pos="2160"/>
        <p:guide orient="horz" pos="1008"/>
        <p:guide orient="horz" pos="3888"/>
        <p:guide orient="horz" pos="321"/>
        <p:guide pos="2880"/>
        <p:guide pos="755"/>
        <p:guide pos="538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90" d="100"/>
          <a:sy n="90" d="100"/>
        </p:scale>
        <p:origin x="377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268D086-D76A-406E-A4CC-961135E31EDA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2019/10/1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4360E59-1627-4404-ACC5-51C744AB0F27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1622542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FF43E34-FDFA-47CA-BD8C-FD4C6B5EA0ED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841221E5-7225-48EB-A4EE-420E7BFCF705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5666991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2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841221E5-7225-48EB-A4EE-420E7BFCF705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48074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 bwMode="ltGray"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821977" y="1600201"/>
            <a:ext cx="6248400" cy="2680127"/>
          </a:xfrm>
          <a:noFill/>
          <a:effectLst>
            <a:softEdge rad="31750"/>
          </a:effectLst>
        </p:spPr>
        <p:txBody>
          <a:bodyPr rtlCol="0" anchor="b">
            <a:noAutofit/>
          </a:bodyPr>
          <a:lstStyle>
            <a:lvl1pPr>
              <a:defRPr sz="4051"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1976" y="4344916"/>
            <a:ext cx="5638800" cy="111608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401">
                <a:solidFill>
                  <a:schemeClr val="bg1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>
          <a:xfrm>
            <a:off x="3525187" y="6356352"/>
            <a:ext cx="9144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B82EDC-BC50-46A4-8625-4C270F5AE217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4587226" y="6356352"/>
            <a:ext cx="2981325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7716188" y="6356352"/>
            <a:ext cx="457200" cy="365125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0988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4FFD5D2-9736-4A8F-99C4-57BAE63DE7D4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666161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01584" y="685800"/>
            <a:ext cx="1340994" cy="54864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199272" y="685800"/>
            <a:ext cx="5887983" cy="54864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8DFEE6-B163-40A9-804A-CE6334710B3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17294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2416D77-E759-4AB2-9EBA-84618CC9146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35529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9272" y="1600201"/>
            <a:ext cx="6214072" cy="2654064"/>
          </a:xfrm>
        </p:spPr>
        <p:txBody>
          <a:bodyPr rtlCol="0" anchor="b">
            <a:normAutofit/>
          </a:bodyPr>
          <a:lstStyle>
            <a:lvl1pPr algn="l">
              <a:defRPr sz="4051" b="0" cap="none" baseline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9273" y="4259997"/>
            <a:ext cx="5449886" cy="1150203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1">
                <a:solidFill>
                  <a:schemeClr val="tx2"/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3CF70FCC-A913-4B02-8748-7D83797E5DEB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dirty="0"/>
              <a:t>新增頁尾</a:t>
            </a:r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rtl="0"/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74911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95388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922520" y="1600200"/>
            <a:ext cx="3611880" cy="4572000"/>
          </a:xfrm>
        </p:spPr>
        <p:txBody>
          <a:bodyPr rtlCol="0"/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 baseline="0"/>
            </a:lvl6pPr>
            <a:lvl7pPr>
              <a:defRPr sz="1350" baseline="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81FEDC-9C02-456C-94FD-1F5337755787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783401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</p:spPr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95388" y="2514707"/>
            <a:ext cx="3611880" cy="3657493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 baseline="0"/>
            </a:lvl8pPr>
            <a:lvl9pPr>
              <a:defRPr sz="120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958434" y="1499616"/>
            <a:ext cx="3615107" cy="938784"/>
          </a:xfrm>
        </p:spPr>
        <p:txBody>
          <a:bodyPr rtlCol="0" anchor="b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solidFill>
                  <a:schemeClr val="tx2"/>
                </a:solidFill>
              </a:defRPr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958434" y="2514600"/>
            <a:ext cx="3615107" cy="3655568"/>
          </a:xfrm>
        </p:spPr>
        <p:txBody>
          <a:bodyPr rtlCol="0"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DC4AA4B-1E47-405B-8F06-40636D4B48BA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45950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2CA9EE3-1A9C-4526-9EB9-4C6DB920B78D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121679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38A3EC-AFE4-42B6-AC27-A2AF676BA74F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algn="r">
              <a:defRPr lang="en-US" smtClean="0"/>
            </a:lvl1pPr>
          </a:lstStyle>
          <a:p>
            <a:pPr rtl="0"/>
            <a:fld id="{7DC1BBB0-96F0-4077-A278-0F3FB5C104D3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566178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6098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 bwMode="white">
          <a:xfrm>
            <a:off x="1199271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 bwMode="white">
          <a:xfrm>
            <a:off x="1199271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925342" y="482600"/>
            <a:ext cx="4648200" cy="5689600"/>
          </a:xfrm>
        </p:spPr>
        <p:txBody>
          <a:bodyPr rtlCol="0">
            <a:normAutofit/>
          </a:bodyPr>
          <a:lstStyle>
            <a:lvl1pPr>
              <a:defRPr sz="2101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 baseline="0"/>
            </a:lvl8pPr>
            <a:lvl9pPr>
              <a:defRPr sz="1350" baseline="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FA9186-6C0C-4912-8308-CF8EBEB4EBF1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3111899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3828857" y="0"/>
            <a:ext cx="4744686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8" tIns="45724" rIns="91448" bIns="45724" rtlCol="0" anchor="ctr"/>
          <a:lstStyle/>
          <a:p>
            <a:pPr lvl="0" algn="ctr" rtl="0"/>
            <a:endParaRPr lang="zh-TW" altLang="en-US" sz="1350" noProof="0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12854" y="381000"/>
            <a:ext cx="2470710" cy="1371600"/>
          </a:xfrm>
        </p:spPr>
        <p:txBody>
          <a:bodyPr rtlCol="0" anchor="b">
            <a:normAutofit/>
          </a:bodyPr>
          <a:lstStyle>
            <a:lvl1pPr algn="l">
              <a:defRPr sz="2101" b="0" cap="all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 bwMode="auto">
          <a:xfrm>
            <a:off x="3925342" y="482600"/>
            <a:ext cx="4533870" cy="5689600"/>
          </a:xfrm>
          <a:ln w="19050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21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212854" y="1828800"/>
            <a:ext cx="2470710" cy="4343400"/>
          </a:xfrm>
        </p:spPr>
        <p:txBody>
          <a:bodyPr rtlCol="0">
            <a:normAutofit/>
          </a:bodyPr>
          <a:lstStyle>
            <a:lvl1pPr marL="0" indent="0">
              <a:buNone/>
              <a:defRPr sz="1500">
                <a:solidFill>
                  <a:schemeClr val="tx1"/>
                </a:solidFill>
              </a:defRPr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19865D-3DEE-4762-928D-D415CDF42FAC}" type="datetime1">
              <a:rPr lang="zh-TW" altLang="en-US" noProof="0" smtClean="0"/>
              <a:t>2019/10/1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DC1BBB0-96F0-4077-A278-0F3FB5C104D3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3570388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blipFill dpi="0" rotWithShape="1">
          <a:blip r:embed="rId1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95389" y="177801"/>
            <a:ext cx="7339012" cy="123983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95389" y="1600200"/>
            <a:ext cx="7339012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3886200" y="6316092"/>
            <a:ext cx="914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D078EA91-9240-48EB-BCE8-F0C94A469822}" type="datetime1">
              <a:rPr lang="zh-TW" altLang="en-US" smtClean="0"/>
              <a:t>2019/10/1</a:t>
            </a:fld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4948239" y="6316092"/>
            <a:ext cx="29813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r>
              <a:rPr lang="zh-TW" altLang="en-US"/>
              <a:t>新增頁尾</a:t>
            </a:r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8077201" y="6316092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 cap="all" baseline="0">
                <a:solidFill>
                  <a:schemeClr val="tx1"/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7DC1BBB0-96F0-4077-A278-0F3FB5C104D3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1262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685983" rtl="0" eaLnBrk="1" latinLnBrk="0" hangingPunct="1">
        <a:lnSpc>
          <a:spcPct val="90000"/>
        </a:lnSpc>
        <a:spcBef>
          <a:spcPct val="0"/>
        </a:spcBef>
        <a:buNone/>
        <a:defRPr sz="27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j-cs"/>
        </a:defRPr>
      </a:lvl1pPr>
    </p:titleStyle>
    <p:bodyStyle>
      <a:lvl1pPr marL="185215" indent="-185215" algn="l" defTabSz="685983" rtl="0" eaLnBrk="1" latinLnBrk="0" hangingPunct="1">
        <a:lnSpc>
          <a:spcPct val="90000"/>
        </a:lnSpc>
        <a:spcBef>
          <a:spcPts val="1050"/>
        </a:spcBef>
        <a:buFont typeface="Euphemia" pitchFamily="34" charset="0"/>
        <a:buChar char="›"/>
        <a:defRPr sz="2101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1pPr>
      <a:lvl2pPr marL="459609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8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2pPr>
      <a:lvl3pPr marL="734002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50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3pPr>
      <a:lvl4pPr marL="1008395" indent="-185215" algn="l" defTabSz="685983" rtl="0" eaLnBrk="1" latinLnBrk="0" hangingPunct="1">
        <a:lnSpc>
          <a:spcPct val="90000"/>
        </a:lnSpc>
        <a:spcBef>
          <a:spcPts val="450"/>
        </a:spcBef>
        <a:buFont typeface="Arial" pitchFamily="34" charset="0"/>
        <a:buChar char="–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4pPr>
      <a:lvl5pPr marL="1282788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2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+mn-cs"/>
        </a:defRPr>
      </a:lvl5pPr>
      <a:lvl6pPr marL="155718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831574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105967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–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80361" indent="-185215" algn="l" defTabSz="685983" rtl="0" eaLnBrk="1" latinLnBrk="0" hangingPunct="1">
        <a:lnSpc>
          <a:spcPct val="90000"/>
        </a:lnSpc>
        <a:spcBef>
          <a:spcPts val="450"/>
        </a:spcBef>
        <a:buFont typeface="Euphemia" pitchFamily="34" charset="0"/>
        <a:buChar char="›"/>
        <a:defRPr sz="13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6859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2880" userDrawn="1">
          <p15:clr>
            <a:srgbClr val="F26B43"/>
          </p15:clr>
        </p15:guide>
        <p15:guide id="2" pos="755" userDrawn="1">
          <p15:clr>
            <a:srgbClr val="F26B43"/>
          </p15:clr>
        </p15:guide>
        <p15:guide id="3" pos="54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zZ376Z4BEG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0"/>
            <a:ext cx="6248400" cy="2680127"/>
          </a:xfrm>
        </p:spPr>
        <p:txBody>
          <a:bodyPr rtlCol="0"/>
          <a:lstStyle/>
          <a:p>
            <a:r>
              <a:rPr lang="zh-TW" altLang="en-US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11560" y="2924944"/>
            <a:ext cx="2808312" cy="576063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保護自己 尊重別人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449" y="1663530"/>
            <a:ext cx="5472608" cy="51423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9199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0566" y="836712"/>
            <a:ext cx="7339012" cy="1239837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6600" b="1" dirty="0">
                <a:ln/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Shop Business Shopping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388" y="2610867"/>
            <a:ext cx="3611562" cy="255066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7698" y="2924943"/>
            <a:ext cx="3866302" cy="4257923"/>
          </a:xfrm>
        </p:spPr>
        <p:txBody>
          <a:bodyPr>
            <a:noAutofit/>
          </a:bodyPr>
          <a:lstStyle/>
          <a:p>
            <a:pPr>
              <a:buClr>
                <a:srgbClr val="66FFFF"/>
              </a:buCl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個人資料要保密</a:t>
            </a:r>
          </a:p>
          <a:p>
            <a:pPr>
              <a:buClr>
                <a:srgbClr val="66FFFF"/>
              </a:buCl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電腦不用要登出</a:t>
            </a:r>
          </a:p>
          <a:p>
            <a:pPr>
              <a:buClr>
                <a:srgbClr val="66FFFF"/>
              </a:buCl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防毒軟體要更新</a:t>
            </a:r>
          </a:p>
          <a:p>
            <a:pPr>
              <a:buClr>
                <a:srgbClr val="66FFFF"/>
              </a:buClr>
              <a:buFont typeface="Wingdings" panose="05000000000000000000" pitchFamily="2" charset="2"/>
              <a:buChar char="Ø"/>
            </a:pPr>
            <a:r>
              <a:rPr lang="zh-TW" altLang="en-US" sz="2400" dirty="0"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智慧財產要尊重</a:t>
            </a:r>
          </a:p>
        </p:txBody>
      </p:sp>
    </p:spTree>
    <p:extLst>
      <p:ext uri="{BB962C8B-B14F-4D97-AF65-F5344CB8AC3E}">
        <p14:creationId xmlns:p14="http://schemas.microsoft.com/office/powerpoint/2010/main" val="3971842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50566" y="836712"/>
            <a:ext cx="7339012" cy="1239837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6600" b="1" dirty="0">
                <a:ln/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資訊安全防身術</a:t>
            </a:r>
          </a:p>
        </p:txBody>
      </p:sp>
      <p:pic>
        <p:nvPicPr>
          <p:cNvPr id="5" name="內容版面配置區 4" descr="Shop Business Shopping · Free image on Pixabay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2564904"/>
            <a:ext cx="3611562" cy="2550665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20072" y="2875532"/>
            <a:ext cx="3611880" cy="4572000"/>
          </a:xfrm>
        </p:spPr>
        <p:txBody>
          <a:bodyPr>
            <a:normAutofit/>
          </a:bodyPr>
          <a:lstStyle/>
          <a:p>
            <a:pPr marL="514350" indent="-514350">
              <a:buClr>
                <a:srgbClr val="00FFFF"/>
              </a:buClr>
              <a:buFont typeface="Wingdings" panose="05000000000000000000" pitchFamily="2" charset="2"/>
              <a:buAutoNum type="circleNumWdWhitePlain"/>
            </a:pP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不當網站不瀏覽</a:t>
            </a:r>
          </a:p>
          <a:p>
            <a:pPr marL="514350" indent="-514350">
              <a:buClr>
                <a:srgbClr val="00FFFF"/>
              </a:buClr>
              <a:buFont typeface="Wingdings" panose="05000000000000000000" pitchFamily="2" charset="2"/>
              <a:buAutoNum type="circleNumWdWhitePlain"/>
            </a:pP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電子郵件要過濾</a:t>
            </a:r>
          </a:p>
          <a:p>
            <a:pPr marL="514350" indent="-514350">
              <a:buClr>
                <a:srgbClr val="00FFFF"/>
              </a:buClr>
              <a:buFont typeface="Wingdings" panose="05000000000000000000" pitchFamily="2" charset="2"/>
              <a:buAutoNum type="circleNumWdWhitePlain"/>
            </a:pP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可疑訊息需求證</a:t>
            </a:r>
          </a:p>
          <a:p>
            <a:pPr marL="514350" indent="-514350">
              <a:buClr>
                <a:srgbClr val="00FFFF"/>
              </a:buClr>
              <a:buFont typeface="Wingdings" panose="05000000000000000000" pitchFamily="2" charset="2"/>
              <a:buAutoNum type="circleNumWdWhitePlain"/>
            </a:pPr>
            <a:r>
              <a:rPr lang="zh-TW" altLang="en-US" sz="32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網路沉迷傷身心</a:t>
            </a:r>
          </a:p>
        </p:txBody>
      </p:sp>
    </p:spTree>
    <p:extLst>
      <p:ext uri="{BB962C8B-B14F-4D97-AF65-F5344CB8AC3E}">
        <p14:creationId xmlns:p14="http://schemas.microsoft.com/office/powerpoint/2010/main" val="274294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zh-TW" altLang="en-US" sz="6600" b="1" dirty="0" smtClean="0">
                <a:ln/>
                <a:solidFill>
                  <a:srgbClr val="00B0F0"/>
                </a:solidFill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網路資料保護</a:t>
            </a:r>
            <a:endParaRPr lang="zh-TW" altLang="en-US" sz="6600" b="1" dirty="0">
              <a:ln/>
              <a:solidFill>
                <a:srgbClr val="00B0F0"/>
              </a:solidFill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zZ376Z4BEGw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03648" y="2204864"/>
            <a:ext cx="7238348" cy="4071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242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雪花設計範本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a:style>
    </a:spDef>
    <a:lnDef>
      <a:spPr/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13565554_TF03460579" id="{900D6CF4-CF60-4E48-97F2-37F0852683B7}" vid="{01D690EA-24F2-40F5-873C-58C6C059924D}"/>
    </a:ext>
  </a:extLst>
</a:theme>
</file>

<file path=ppt/theme/theme2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Century Gothic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Horizon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D8853CD7-B1C6-4FDD-B6D0-92A83B857D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E783485-1103-4BBC-98A1-D39A248154C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15ED37-D514-41C3-9B3C-B262145D17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雪花設計投影片</Template>
  <TotalTime>61</TotalTime>
  <Words>45</Words>
  <Application>Microsoft Office PowerPoint</Application>
  <PresentationFormat>如螢幕大小 (4:3)</PresentationFormat>
  <Paragraphs>14</Paragraphs>
  <Slides>4</Slides>
  <Notes>1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Euphemia</vt:lpstr>
      <vt:lpstr>Microsoft JhengHei UI</vt:lpstr>
      <vt:lpstr>文鼎甜妞體P</vt:lpstr>
      <vt:lpstr>新細明體</vt:lpstr>
      <vt:lpstr>Arial</vt:lpstr>
      <vt:lpstr>Century Gothic</vt:lpstr>
      <vt:lpstr>Wingdings</vt:lpstr>
      <vt:lpstr>雪花設計範本</vt:lpstr>
      <vt:lpstr>資訊安全防身術</vt:lpstr>
      <vt:lpstr>資訊安全防身術</vt:lpstr>
      <vt:lpstr>資訊安全防身術</vt:lpstr>
      <vt:lpstr>網路資料保護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8</cp:revision>
  <dcterms:created xsi:type="dcterms:W3CDTF">2019-09-17T03:01:05Z</dcterms:created>
  <dcterms:modified xsi:type="dcterms:W3CDTF">2019-10-01T03:09:43Z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Order">
    <vt:r8>74067300</vt:r8>
  </property>
  <property fmtid="{D5CDD505-2E9C-101B-9397-08002B2CF9AE}" pid="4" name="HiddenCategoryTags">
    <vt:lpwstr/>
  </property>
  <property fmtid="{D5CDD505-2E9C-101B-9397-08002B2CF9AE}" pid="5" name="InternalTags">
    <vt:lpwstr/>
  </property>
  <property fmtid="{D5CDD505-2E9C-101B-9397-08002B2CF9AE}" pid="6" name="FeatureTags">
    <vt:lpwstr/>
  </property>
  <property fmtid="{D5CDD505-2E9C-101B-9397-08002B2CF9AE}" pid="7" name="LocalizationTags">
    <vt:lpwstr/>
  </property>
  <property fmtid="{D5CDD505-2E9C-101B-9397-08002B2CF9AE}" pid="8" name="CategoryTags">
    <vt:lpwstr/>
  </property>
  <property fmtid="{D5CDD505-2E9C-101B-9397-08002B2CF9AE}" pid="9" name="Applications">
    <vt:lpwstr/>
  </property>
  <property fmtid="{D5CDD505-2E9C-101B-9397-08002B2CF9AE}" pid="10" name="CampaignTags">
    <vt:lpwstr/>
  </property>
  <property fmtid="{D5CDD505-2E9C-101B-9397-08002B2CF9AE}" pid="11" name="ScenarioTags">
    <vt:lpwstr/>
  </property>
</Properties>
</file>