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00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FE4D33-5893-4B07-A902-449AC0D8B3F7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BDEF7A8-4FC0-4813-84EF-F0D3DB3FA121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03266150-FA26-45B5-BF0B-186B42A09DC9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3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4501">
                <a:latin typeface="+mn-ea"/>
                <a:ea typeface="+mn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142107" y="5029200"/>
            <a:ext cx="6173808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72D229AE-05F8-4428-A7C7-71A78B2231B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 useBgFill="1">
        <p:nvSpPr>
          <p:cNvPr id="20" name="手繪多邊形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1EEA72-722A-4032-932A-92275412AEDB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9" name="手繪多邊形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2107" y="685800"/>
            <a:ext cx="5597089" cy="5486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1A4C91D-2371-474A-8E17-CAB371DA2E08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604FDA-F0C2-45CB-9349-F6F199289799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rtlCol="0" anchor="b">
            <a:noAutofit/>
          </a:bodyPr>
          <a:lstStyle>
            <a:lvl1pPr algn="l">
              <a:defRPr sz="3601" b="0" cap="none" baseline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5029200"/>
            <a:ext cx="6173809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ea"/>
                <a:ea typeface="+mj-ea"/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BC29556-421D-4507-AA96-28B39C2E3DEB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6" name="手繪多邊形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142107" y="1905000"/>
            <a:ext cx="3313277" cy="4267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4686329" y="1905000"/>
            <a:ext cx="3313277" cy="4267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0F82F5-56DC-44C8-93DB-224551D30ED8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142107" y="1905000"/>
            <a:ext cx="3313277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142107" y="2743201"/>
            <a:ext cx="3313277" cy="34290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 baseline="0"/>
            </a:lvl8pPr>
            <a:lvl9pPr marL="1440564">
              <a:defRPr sz="1200"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4686329" y="1905000"/>
            <a:ext cx="3313277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4686329" y="2743201"/>
            <a:ext cx="3313277" cy="3429001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40564">
              <a:defRPr sz="1200"/>
            </a:lvl5pPr>
            <a:lvl6pPr marL="1440564">
              <a:defRPr sz="1200"/>
            </a:lvl6pPr>
            <a:lvl7pPr marL="1440564">
              <a:defRPr sz="1200"/>
            </a:lvl7pPr>
            <a:lvl8pPr marL="1440564">
              <a:defRPr sz="1200"/>
            </a:lvl8pPr>
            <a:lvl9pPr marL="1440564"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EE156A-5731-454D-8F71-91EEAD1FE528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B73E-5733-4D8D-8664-B6FD1D260C06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A3A4886-3C49-451A-83B6-4224672D2AD7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1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3507590" y="2087880"/>
            <a:ext cx="4344531" cy="38862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142107" y="3429000"/>
            <a:ext cx="2057936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50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C4930B1-190D-47EF-B17F-C7370E2C0A72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2701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101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5943956" y="3429000"/>
            <a:ext cx="2057936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50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24EA5C-C65E-4051-906A-E0ECB8242990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+mj-ea"/>
              <a:ea typeface="+mj-ea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458441" y="6420898"/>
            <a:ext cx="1028968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B63DB804-0076-4FBD-AA6F-49FA37494018}" type="datetime2">
              <a:rPr lang="zh-TW" altLang="en-US" smtClean="0"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693B167E-EA96-4147-81DE-549160052C2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38" name="手繪多邊形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98" tIns="34299" rIns="68598" bIns="3429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sz="1350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2105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2317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131872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440564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749256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66641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75333" indent="-205795" algn="l" defTabSz="685983" rtl="0" eaLnBrk="1" latinLnBrk="0" hangingPunct="1">
        <a:lnSpc>
          <a:spcPct val="90000"/>
        </a:lnSpc>
        <a:spcBef>
          <a:spcPts val="450"/>
        </a:spcBef>
        <a:buSzPct val="11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4510013" cy="926976"/>
          </a:xfrm>
        </p:spPr>
        <p:txBody>
          <a:bodyPr rtlCol="0"/>
          <a:lstStyle/>
          <a:p>
            <a:r>
              <a:rPr lang="zh-TW" alt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166774" y="1124744"/>
            <a:ext cx="2088232" cy="504056"/>
          </a:xfrm>
        </p:spPr>
        <p:txBody>
          <a:bodyPr rtlCol="0">
            <a:noAutofit/>
          </a:bodyPr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45" y="1124744"/>
            <a:ext cx="5184576" cy="37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59786" cy="114455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1580" y="2132856"/>
            <a:ext cx="7560840" cy="42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7" name="內容版面配置區 6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314700" cy="2606873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  <a:p>
            <a:pPr>
              <a:buFont typeface="Wingdings" panose="05000000000000000000" pitchFamily="2" charset="2"/>
              <a:buChar char="u"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040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7" name="內容版面配置區 6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314700" cy="2606873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64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大地色調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6_TF02801065.potx" id="{249CC85F-E026-4209-B2EC-C26673FF514A}" vid="{A038300D-2899-4943-85B8-06B6717D9396}"/>
    </a:ext>
  </a:extLst>
</a:theme>
</file>

<file path=ppt/theme/theme2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文鼎甜妞體P</vt:lpstr>
      <vt:lpstr>微軟正黑體</vt:lpstr>
      <vt:lpstr>Arial</vt:lpstr>
      <vt:lpstr>Corbel</vt:lpstr>
      <vt:lpstr>Wingdings</vt:lpstr>
      <vt:lpstr>大地色調 16x9</vt:lpstr>
      <vt:lpstr>資訊安全防身術</vt:lpstr>
      <vt:lpstr>網路資料保護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2019-09-17T03:01:17Z</dcterms:created>
  <dcterms:modified xsi:type="dcterms:W3CDTF">2019-10-01T03:06:21Z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