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9" r:id="rId3"/>
    <p:sldId id="270" r:id="rId4"/>
    <p:sldId id="268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2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9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-295043"/>
            <a:ext cx="8046720" cy="1222505"/>
          </a:xfrm>
        </p:spPr>
        <p:txBody>
          <a:bodyPr rtlCol="0">
            <a:normAutofit/>
          </a:bodyPr>
          <a:lstStyle/>
          <a:p>
            <a:r>
              <a:rPr lang="zh-TW" alt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資訊安全</a:t>
            </a:r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防身術</a:t>
            </a:r>
            <a:endParaRPr lang="zh-TW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127115" y="1018902"/>
            <a:ext cx="7703376" cy="914100"/>
          </a:xfrm>
        </p:spPr>
        <p:txBody>
          <a:bodyPr rtlCol="0">
            <a:normAutofit/>
          </a:bodyPr>
          <a:lstStyle/>
          <a:p>
            <a:r>
              <a:rPr lang="zh-TW" altLang="en-US" sz="4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sym typeface="新細明體" panose="02020500000000000000" pitchFamily="18" charset="-120"/>
              </a:rPr>
              <a:t>保護</a:t>
            </a:r>
            <a:r>
              <a:rPr lang="zh-TW" altLang="en-US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sym typeface="新細明體" panose="02020500000000000000" pitchFamily="18" charset="-120"/>
              </a:rPr>
              <a:t>自己 尊重別人</a:t>
            </a:r>
            <a:endParaRPr lang="zh-TW" altLang="en-US" sz="4400" dirty="0">
              <a:solidFill>
                <a:schemeClr val="tx2">
                  <a:lumMod val="95000"/>
                  <a:lumOff val="5000"/>
                </a:schemeClr>
              </a:solidFill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4" y="3122450"/>
            <a:ext cx="5107576" cy="36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5" y="1828800"/>
            <a:ext cx="3144440" cy="290205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</a:t>
            </a:r>
            <a:r>
              <a:rPr lang="zh-TW" altLang="en-US" dirty="0" smtClean="0"/>
              <a:t>尊重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16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5" y="1828800"/>
            <a:ext cx="3144440" cy="290205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不當</a:t>
            </a:r>
            <a:r>
              <a:rPr lang="zh-TW" altLang="en-US" dirty="0"/>
              <a:t>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90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3669" y="0"/>
            <a:ext cx="4937760" cy="164592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0370" y="2063931"/>
            <a:ext cx="5657474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彩色貝殼收藏</Template>
  <TotalTime>63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微軟正黑體</vt:lpstr>
      <vt:lpstr>新細明體</vt:lpstr>
      <vt:lpstr>Arial</vt:lpstr>
      <vt:lpstr>貝殼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2019-09-17T03:00:23Z</dcterms:created>
  <dcterms:modified xsi:type="dcterms:W3CDTF">2019-10-01T03:10:17Z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