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11760" y="188640"/>
            <a:ext cx="4320480" cy="923336"/>
          </a:xfrm>
        </p:spPr>
        <p:txBody>
          <a:bodyPr rtlCol="0"/>
          <a:lstStyle/>
          <a:p>
            <a:r>
              <a:rPr lang="zh-TW" altLang="en-US" sz="4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27784" y="1268760"/>
            <a:ext cx="3713422" cy="452236"/>
          </a:xfrm>
        </p:spPr>
        <p:txBody>
          <a:bodyPr rtlCol="0">
            <a:noAutofit/>
          </a:bodyPr>
          <a:lstStyle/>
          <a:p>
            <a:r>
              <a:rPr lang="zh-TW" alt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7" y="2636912"/>
            <a:ext cx="5983617" cy="423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1487" y="526083"/>
            <a:ext cx="4392488" cy="879797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28800"/>
            <a:ext cx="3611562" cy="3230377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04469" y="1988840"/>
            <a:ext cx="3611880" cy="4637112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個人資料要保密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電腦不用要登出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防毒軟體要更新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智慧財產要尊重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9777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1487" y="526083"/>
            <a:ext cx="4392488" cy="879797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28800"/>
            <a:ext cx="3611562" cy="3230377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9125" y="1772816"/>
            <a:ext cx="3611880" cy="4637112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不當網站不瀏覽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電子郵件要過濾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可疑訊息需求證</a:t>
            </a:r>
          </a:p>
          <a:p>
            <a:r>
              <a:rPr lang="zh-TW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網路沉迷傷身心</a:t>
            </a:r>
          </a:p>
          <a:p>
            <a:pPr marL="0" indent="0">
              <a:buNone/>
            </a:pPr>
            <a:endParaRPr lang="zh-TW" altLang="en-US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223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71800" y="476672"/>
            <a:ext cx="3888432" cy="1239837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47664" y="2060848"/>
            <a:ext cx="685142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8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5ED37-D514-41C3-9B3C-B262145D17B7}">
  <ds:schemaRefs>
    <ds:schemaRef ds:uri="a4f35948-e619-41b3-aa29-22878b09cfd2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40262f94-9f35-4ac3-9a90-690165a166b7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58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文鼎顏楷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2019-09-17T03:07:08Z</dcterms:created>
  <dcterms:modified xsi:type="dcterms:W3CDTF">2019-10-01T03:09:27Z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