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"/>
  </p:notesMasterIdLst>
  <p:handoutMasterIdLst>
    <p:handoutMasterId r:id="rId7"/>
  </p:handout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  <a:srgbClr val="CC00FF"/>
    <a:srgbClr val="FF3399"/>
    <a:srgbClr val="FF0066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765858-0051-4A8A-8A20-4EA8DE90C60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513E89-C99F-499B-9661-A0BE31530BFB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B667E1-E601-4AAF-B95C-B25720D70A60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9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05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6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3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605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89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7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A7AA-9D23-4167-BC43-6FCD3528D57D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403D-317A-425E-8EE2-D32A54580C60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67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0931-C0E8-4968-A6E4-4F29A569ED8D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7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6E41-DFEE-4CEE-B68C-966B11F29C7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D0E9-6E9D-4857-9663-3FA2A5EEB8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69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77D5-FA5A-4C84-B1C6-7D89420DD2A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941-408E-4F52-A83E-FF86A960E8B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572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77B7B-3F8F-4459-A11E-08F26D03FE3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310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4622" y="0"/>
            <a:ext cx="6858002" cy="914400"/>
          </a:xfrm>
        </p:spPr>
        <p:txBody>
          <a:bodyPr rtlCol="0">
            <a:normAutofit/>
          </a:bodyPr>
          <a:lstStyle/>
          <a:p>
            <a:r>
              <a:rPr lang="zh-TW" alt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  <a:sym typeface="Arial" panose="020B0604020202020204" pitchFamily="34" charset="0"/>
              </a:rPr>
              <a:t>資訊安全防身術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985553" y="770709"/>
            <a:ext cx="5499463" cy="679269"/>
          </a:xfrm>
        </p:spPr>
        <p:txBody>
          <a:bodyPr rtlCol="0">
            <a:noAutofit/>
          </a:bodyPr>
          <a:lstStyle/>
          <a:p>
            <a:r>
              <a:rPr lang="zh-TW" alt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sym typeface="Arial" panose="020B0604020202020204" pitchFamily="34" charset="0"/>
              </a:rPr>
              <a:t>副</a:t>
            </a:r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sym typeface="Arial" panose="020B0604020202020204" pitchFamily="34" charset="0"/>
              </a:rPr>
              <a:t>標保護自己 尊重別人題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4" y="1449978"/>
            <a:ext cx="5558597" cy="39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2601222"/>
            <a:ext cx="3743815" cy="314643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200" dirty="0" smtClean="0">
                <a:ln w="3175" cmpd="sng">
                  <a:noFill/>
                </a:ln>
                <a:solidFill>
                  <a:srgbClr val="FF33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個人資料要保密</a:t>
            </a:r>
          </a:p>
          <a:p>
            <a:r>
              <a:rPr lang="zh-TW" altLang="en-US" sz="3200" dirty="0" smtClean="0">
                <a:ln w="3175" cmpd="sng">
                  <a:noFill/>
                </a:ln>
                <a:solidFill>
                  <a:srgbClr val="FF33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電腦不用要登出</a:t>
            </a:r>
          </a:p>
          <a:p>
            <a:r>
              <a:rPr lang="zh-TW" altLang="en-US" sz="3200" dirty="0" smtClean="0">
                <a:ln w="3175" cmpd="sng">
                  <a:noFill/>
                </a:ln>
                <a:solidFill>
                  <a:srgbClr val="FF33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防毒</a:t>
            </a:r>
            <a:r>
              <a:rPr lang="zh-TW" altLang="en-US" sz="3200" dirty="0">
                <a:ln w="3175" cmpd="sng">
                  <a:noFill/>
                </a:ln>
                <a:solidFill>
                  <a:srgbClr val="FF33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軟體要更新</a:t>
            </a:r>
          </a:p>
          <a:p>
            <a:r>
              <a:rPr lang="zh-TW" altLang="en-US" sz="3200" dirty="0">
                <a:ln w="3175" cmpd="sng">
                  <a:noFill/>
                </a:ln>
                <a:solidFill>
                  <a:srgbClr val="FF33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82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CC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2487169"/>
            <a:ext cx="3743815" cy="344728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n w="3175" cmpd="sng">
                  <a:noFill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不當網站不瀏覽</a:t>
            </a:r>
          </a:p>
          <a:p>
            <a:r>
              <a:rPr lang="zh-TW" altLang="en-US" sz="3200" dirty="0">
                <a:ln w="3175" cmpd="sng">
                  <a:noFill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電子郵件要過濾</a:t>
            </a:r>
          </a:p>
          <a:p>
            <a:r>
              <a:rPr lang="zh-TW" altLang="en-US" sz="3200" dirty="0">
                <a:ln w="3175" cmpd="sng">
                  <a:noFill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可疑訊息需求證</a:t>
            </a:r>
          </a:p>
          <a:p>
            <a:r>
              <a:rPr lang="zh-TW" altLang="en-US" sz="3200" dirty="0">
                <a:ln w="3175" cmpd="sng">
                  <a:noFill/>
                </a:ln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cs typeface="+mj-cs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30983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112246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6000" dirty="0">
                <a:solidFill>
                  <a:srgbClr val="FF66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6304" y="2481943"/>
            <a:ext cx="6199858" cy="34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1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JhengHei UI</vt:lpstr>
      <vt:lpstr>文鼎甜妞體P</vt:lpstr>
      <vt:lpstr>微軟正黑體</vt:lpstr>
      <vt:lpstr>新細明體</vt:lpstr>
      <vt:lpstr>Arial</vt:lpstr>
      <vt:lpstr>Garamond</vt:lpstr>
      <vt:lpstr>有機</vt:lpstr>
      <vt:lpstr>資訊安全防身術</vt:lpstr>
      <vt:lpstr>資訊安全防身術</vt:lpstr>
      <vt:lpstr>資訊安全防身術</vt:lpstr>
      <vt:lpstr> 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2019-09-17T03:02:27Z</dcterms:created>
  <dcterms:modified xsi:type="dcterms:W3CDTF">2019-10-01T03:09:23Z</dcterms:modified>
</cp:coreProperties>
</file>