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8"/>
  </p:notesMasterIdLst>
  <p:handoutMasterIdLst>
    <p:handoutMasterId r:id="rId9"/>
  </p:handoutMasterIdLst>
  <p:sldIdLst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FF66FF"/>
    <a:srgbClr val="00CCFF"/>
    <a:srgbClr val="FFFF66"/>
    <a:srgbClr val="9966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72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2019/9/24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B82EDC-BC50-46A4-8625-4C270F5AE217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526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10371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35989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932381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9544094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063946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677146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4FFD5D2-9736-4A8F-99C4-57BAE63DE7D4}" type="datetime1">
              <a:rPr lang="zh-TW" altLang="en-US" noProof="0" smtClean="0"/>
              <a:t>2019/9/24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9066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58DFEE6-B163-40A9-804A-CE6334710B3D}" type="datetime1">
              <a:rPr lang="zh-TW" altLang="en-US" noProof="0" smtClean="0"/>
              <a:t>2019/9/24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9103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771242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159564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CF70FCC-A913-4B02-8748-7D83797E5DEB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423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211208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312265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2CA9EE3-1A9C-4526-9EB9-4C6DB920B78D}" type="datetime1">
              <a:rPr lang="zh-TW" altLang="en-US" noProof="0" smtClean="0"/>
              <a:t>2019/9/24</a:t>
            </a:fld>
            <a:endParaRPr lang="zh-TW" alt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4220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838A3EC-AFE4-42B6-AC27-A2AF676BA74F}" type="datetime1">
              <a:rPr lang="zh-TW" altLang="en-US" noProof="0" smtClean="0"/>
              <a:t>2019/9/24</a:t>
            </a:fld>
            <a:endParaRPr lang="zh-TW" alt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89199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2FA9186-6C0C-4912-8308-CF8EBEB4EBF1}" type="datetime1">
              <a:rPr lang="zh-TW" altLang="en-US" noProof="0" smtClean="0"/>
              <a:t>2019/9/24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3396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95470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078EA91-9240-48EB-BCE8-F0C94A469822}" type="datetime1">
              <a:rPr lang="zh-TW" altLang="en-US" smtClean="0"/>
              <a:t>2019/9/24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30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  <p:sldLayoutId id="2147483750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755" userDrawn="1">
          <p15:clr>
            <a:srgbClr val="F26B43"/>
          </p15:clr>
        </p15:guide>
        <p15:guide id="4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19672" y="-459432"/>
            <a:ext cx="6248400" cy="1935143"/>
          </a:xfrm>
        </p:spPr>
        <p:txBody>
          <a:bodyPr rtlCol="0"/>
          <a:lstStyle/>
          <a:p>
            <a:r>
              <a:rPr lang="zh-TW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  <a:endParaRPr lang="zh-TW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29272" y="1232795"/>
            <a:ext cx="5638800" cy="1116085"/>
          </a:xfrm>
        </p:spPr>
        <p:txBody>
          <a:bodyPr rtlCol="0">
            <a:normAutofit/>
          </a:bodyPr>
          <a:lstStyle/>
          <a:p>
            <a:r>
              <a:rPr lang="zh-TW" altLang="en-US" sz="3200" dirty="0">
                <a:solidFill>
                  <a:srgbClr val="FFFF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保護</a:t>
            </a:r>
            <a:r>
              <a:rPr lang="zh-TW" altLang="en-US" sz="3200" dirty="0">
                <a:solidFill>
                  <a:srgbClr val="FFFF66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自己 尊重別人</a:t>
            </a:r>
            <a:endParaRPr lang="zh-TW" altLang="en-US" sz="3200" dirty="0">
              <a:solidFill>
                <a:srgbClr val="FFFF66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11" y="2348880"/>
            <a:ext cx="5544616" cy="39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9712" y="116632"/>
            <a:ext cx="6554867" cy="1524000"/>
          </a:xfrm>
        </p:spPr>
        <p:txBody>
          <a:bodyPr>
            <a:noAutofit/>
          </a:bodyPr>
          <a:lstStyle/>
          <a:p>
            <a:r>
              <a:rPr lang="zh-TW" altLang="en-US" sz="4800" dirty="0">
                <a:solidFill>
                  <a:srgbClr val="CC66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資訊安全防身術</a:t>
            </a:r>
            <a:r>
              <a:rPr lang="zh-TW" altLang="en-US" sz="4800" dirty="0">
                <a:solidFill>
                  <a:srgbClr val="00CC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/>
            </a:r>
            <a:br>
              <a:rPr lang="zh-TW" altLang="en-US" sz="4800" dirty="0">
                <a:solidFill>
                  <a:srgbClr val="00CC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</a:br>
            <a:endParaRPr lang="zh-TW" altLang="en-US" sz="4800" dirty="0">
              <a:solidFill>
                <a:srgbClr val="00CC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40632"/>
            <a:ext cx="3657600" cy="287655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4008" y="1268760"/>
            <a:ext cx="3657600" cy="393192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66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個人資料要保密</a:t>
            </a:r>
          </a:p>
          <a:p>
            <a:r>
              <a:rPr lang="zh-TW" altLang="en-US" sz="3200" dirty="0">
                <a:solidFill>
                  <a:srgbClr val="FF66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電腦不用要登出</a:t>
            </a:r>
          </a:p>
          <a:p>
            <a:r>
              <a:rPr lang="zh-TW" altLang="en-US" sz="3200" dirty="0">
                <a:solidFill>
                  <a:srgbClr val="FF66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防毒軟體要更新</a:t>
            </a:r>
          </a:p>
          <a:p>
            <a:r>
              <a:rPr lang="zh-TW" altLang="en-US" sz="3200" dirty="0">
                <a:solidFill>
                  <a:srgbClr val="FF66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9142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9712" y="116632"/>
            <a:ext cx="6554867" cy="1524000"/>
          </a:xfrm>
        </p:spPr>
        <p:txBody>
          <a:bodyPr>
            <a:noAutofit/>
          </a:bodyPr>
          <a:lstStyle/>
          <a:p>
            <a:r>
              <a:rPr lang="zh-TW" altLang="en-US" sz="4800" dirty="0">
                <a:solidFill>
                  <a:srgbClr val="CC66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資訊安全防身術</a:t>
            </a:r>
            <a:r>
              <a:rPr lang="zh-TW" altLang="en-US" sz="4800" dirty="0">
                <a:solidFill>
                  <a:srgbClr val="00CC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/>
            </a:r>
            <a:br>
              <a:rPr lang="zh-TW" altLang="en-US" sz="4800" dirty="0">
                <a:solidFill>
                  <a:srgbClr val="00CC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</a:br>
            <a:endParaRPr lang="zh-TW" altLang="en-US" sz="4800" dirty="0">
              <a:solidFill>
                <a:srgbClr val="00CC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40632"/>
            <a:ext cx="3657600" cy="287655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88024" y="1412776"/>
            <a:ext cx="3657600" cy="393192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66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個人資料要保密</a:t>
            </a:r>
          </a:p>
          <a:p>
            <a:r>
              <a:rPr lang="zh-TW" altLang="en-US" sz="3200" dirty="0">
                <a:solidFill>
                  <a:srgbClr val="FF66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電腦不用要登出</a:t>
            </a:r>
          </a:p>
          <a:p>
            <a:r>
              <a:rPr lang="zh-TW" altLang="en-US" sz="3200" dirty="0">
                <a:solidFill>
                  <a:srgbClr val="FF66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防毒軟體要更新</a:t>
            </a:r>
          </a:p>
          <a:p>
            <a:r>
              <a:rPr lang="zh-TW" altLang="en-US" sz="3200" dirty="0">
                <a:solidFill>
                  <a:srgbClr val="FF66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540150935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15ED37-D514-41C3-9B3C-B262145D17B7}">
  <ds:schemaRefs>
    <ds:schemaRef ds:uri="http://purl.org/dc/elements/1.1/"/>
    <ds:schemaRef ds:uri="http://schemas.microsoft.com/office/2006/documentManagement/types"/>
    <ds:schemaRef ds:uri="http://purl.org/dc/terms/"/>
    <ds:schemaRef ds:uri="a4f35948-e619-41b3-aa29-22878b09cfd2"/>
    <ds:schemaRef ds:uri="40262f94-9f35-4ac3-9a90-690165a166b7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</TotalTime>
  <Words>43</Words>
  <Application>Microsoft Office PowerPoint</Application>
  <PresentationFormat>如螢幕大小 (4:3)</PresentationFormat>
  <Paragraphs>13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Microsoft JhengHei UI</vt:lpstr>
      <vt:lpstr>文鼎中特廣告體</vt:lpstr>
      <vt:lpstr>文鼎俏黑體P</vt:lpstr>
      <vt:lpstr>文鼎海報體</vt:lpstr>
      <vt:lpstr>文鼎甜妞體P</vt:lpstr>
      <vt:lpstr>微軟正黑體</vt:lpstr>
      <vt:lpstr>Century Gothic</vt:lpstr>
      <vt:lpstr>Wingdings 3</vt:lpstr>
      <vt:lpstr>切割線</vt:lpstr>
      <vt:lpstr>資訊安全防身術</vt:lpstr>
      <vt:lpstr>資訊安全防身術 </vt:lpstr>
      <vt:lpstr>資訊安全防身術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5</cp:revision>
  <dcterms:created xsi:type="dcterms:W3CDTF">2019-09-17T03:00:18Z</dcterms:created>
  <dcterms:modified xsi:type="dcterms:W3CDTF">2019-09-24T03:10:37Z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