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4"/>
  </p:sldMasterIdLst>
  <p:notesMasterIdLst>
    <p:notesMasterId r:id="rId9"/>
  </p:notesMasterIdLst>
  <p:handoutMasterIdLst>
    <p:handoutMasterId r:id="rId10"/>
  </p:handoutMasterIdLst>
  <p:sldIdLst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F4CA"/>
    <a:srgbClr val="09FBF5"/>
    <a:srgbClr val="66CCFF"/>
    <a:srgbClr val="480950"/>
    <a:srgbClr val="0033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433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537150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2857435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21532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018905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309894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81563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517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7292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11896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8817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27144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6083273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487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26403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36370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33401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8263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755" userDrawn="1">
          <p15:clr>
            <a:srgbClr val="F26B43"/>
          </p15:clr>
        </p15:guide>
        <p15:guide id="4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32515"/>
            <a:ext cx="6248400" cy="930499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rgbClr val="09FBF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11488" y="812945"/>
            <a:ext cx="4320480" cy="554969"/>
          </a:xfrm>
        </p:spPr>
        <p:txBody>
          <a:bodyPr rtlCol="0">
            <a:noAutofit/>
          </a:bodyPr>
          <a:lstStyle/>
          <a:p>
            <a:r>
              <a:rPr lang="zh-TW" altLang="en-US" sz="3600" dirty="0">
                <a:solidFill>
                  <a:srgbClr val="FF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56792"/>
            <a:ext cx="6670574" cy="4869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 </a:t>
            </a:r>
            <a:r>
              <a:rPr lang="zh-TW" altLang="en-US" dirty="0" smtClean="0"/>
              <a:t>           </a:t>
            </a:r>
            <a:r>
              <a:rPr lang="zh-TW" altLang="en-US" sz="6000" dirty="0" smtClean="0">
                <a:solidFill>
                  <a:srgbClr val="42F4CA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資訊安全</a:t>
            </a:r>
            <a:r>
              <a:rPr lang="zh-TW" altLang="en-US" sz="6000" dirty="0">
                <a:solidFill>
                  <a:srgbClr val="42F4CA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防身術</a:t>
            </a:r>
            <a:br>
              <a:rPr lang="zh-TW" altLang="en-US" sz="6000" dirty="0">
                <a:solidFill>
                  <a:srgbClr val="42F4CA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endParaRPr lang="zh-TW" altLang="en-US" sz="6000" dirty="0">
              <a:solidFill>
                <a:srgbClr val="42F4CA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8" name="內容版面配置區 7" descr="Home - Teaching Online Pedagogical Repositor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56" y="2141538"/>
            <a:ext cx="3649662" cy="364966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99992" y="2283877"/>
            <a:ext cx="3657600" cy="3364984"/>
          </a:xfrm>
        </p:spPr>
        <p:txBody>
          <a:bodyPr>
            <a:normAutofit fontScale="92500"/>
          </a:bodyPr>
          <a:lstStyle/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 smtClean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個人</a:t>
            </a: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資料要保密</a:t>
            </a:r>
          </a:p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電腦不用要登出</a:t>
            </a:r>
          </a:p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防毒軟體要更新</a:t>
            </a:r>
          </a:p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智慧財產要</a:t>
            </a:r>
            <a:r>
              <a:rPr lang="zh-TW" altLang="en-US" sz="3600" dirty="0" smtClean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尊重</a:t>
            </a:r>
            <a:endParaRPr lang="zh-TW" altLang="en-US" sz="3600" dirty="0">
              <a:solidFill>
                <a:srgbClr val="09FBF5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36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 </a:t>
            </a:r>
            <a:r>
              <a:rPr lang="zh-TW" altLang="en-US" dirty="0" smtClean="0"/>
              <a:t>           </a:t>
            </a:r>
            <a:r>
              <a:rPr lang="zh-TW" altLang="en-US" sz="6000" dirty="0" smtClean="0">
                <a:solidFill>
                  <a:srgbClr val="42F4CA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資訊安全</a:t>
            </a:r>
            <a:r>
              <a:rPr lang="zh-TW" altLang="en-US" sz="6000" dirty="0">
                <a:solidFill>
                  <a:srgbClr val="42F4CA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防身術</a:t>
            </a:r>
            <a:br>
              <a:rPr lang="zh-TW" altLang="en-US" sz="6000" dirty="0">
                <a:solidFill>
                  <a:srgbClr val="42F4CA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</a:br>
            <a:endParaRPr lang="zh-TW" altLang="en-US" sz="6000" dirty="0">
              <a:solidFill>
                <a:srgbClr val="42F4CA"/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pic>
        <p:nvPicPr>
          <p:cNvPr id="8" name="內容版面配置區 7" descr="Home - Teaching Online Pedagogical Repositor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56" y="2141538"/>
            <a:ext cx="3649662" cy="364966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36706" y="2354208"/>
            <a:ext cx="3657600" cy="3436992"/>
          </a:xfrm>
        </p:spPr>
        <p:txBody>
          <a:bodyPr>
            <a:normAutofit fontScale="92500"/>
          </a:bodyPr>
          <a:lstStyle/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不當網站不瀏覽</a:t>
            </a:r>
          </a:p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電子郵件要過濾</a:t>
            </a:r>
          </a:p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可疑訊息需求證</a:t>
            </a:r>
          </a:p>
          <a:p>
            <a:pPr>
              <a:buClr>
                <a:srgbClr val="FFCCFF"/>
              </a:buClr>
              <a:buFont typeface="Wingdings" panose="05000000000000000000" pitchFamily="2" charset="2"/>
              <a:buChar char="u"/>
            </a:pPr>
            <a:r>
              <a:rPr lang="zh-TW" altLang="en-US" sz="3600" dirty="0">
                <a:solidFill>
                  <a:srgbClr val="09FBF5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667534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42F4CA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 </a:t>
            </a:r>
            <a:r>
              <a:rPr lang="zh-TW" altLang="en-US" sz="4800" dirty="0" smtClean="0">
                <a:solidFill>
                  <a:srgbClr val="42F4CA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   網路</a:t>
            </a:r>
            <a:r>
              <a:rPr lang="zh-TW" altLang="en-US" sz="4800" dirty="0">
                <a:solidFill>
                  <a:srgbClr val="42F4CA"/>
                </a:solidFill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87624" y="1916832"/>
            <a:ext cx="6624736" cy="473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7020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www.w3.org/XML/1998/namespace"/>
    <ds:schemaRef ds:uri="http://purl.org/dc/elements/1.1/"/>
    <ds:schemaRef ds:uri="http://purl.org/dc/dcmitype/"/>
    <ds:schemaRef ds:uri="http://purl.org/dc/terms/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61</TotalTime>
  <Words>42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Microsoft JhengHei UI</vt:lpstr>
      <vt:lpstr>文鼎中仿</vt:lpstr>
      <vt:lpstr>文鼎中鋼筆行楷</vt:lpstr>
      <vt:lpstr>文鼎細鋼筆行楷</vt:lpstr>
      <vt:lpstr>清松手寫體1</vt:lpstr>
      <vt:lpstr>新細明體</vt:lpstr>
      <vt:lpstr>Arial</vt:lpstr>
      <vt:lpstr>Calibri</vt:lpstr>
      <vt:lpstr>Calibri Light</vt:lpstr>
      <vt:lpstr>Wingdings</vt:lpstr>
      <vt:lpstr>天體</vt:lpstr>
      <vt:lpstr>資訊安全防身術</vt:lpstr>
      <vt:lpstr>             資訊安全防身術 </vt:lpstr>
      <vt:lpstr>             資訊安全防身術 </vt:lpstr>
      <vt:lpstr>    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2019-09-17T03:00:18Z</dcterms:created>
  <dcterms:modified xsi:type="dcterms:W3CDTF">2019-10-01T03:09:24Z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