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handoutMasterIdLst>
    <p:handoutMasterId r:id="rId7"/>
  </p:handoutMasterIdLst>
  <p:sldIdLst>
    <p:sldId id="266" r:id="rId2"/>
    <p:sldId id="267" r:id="rId3"/>
    <p:sldId id="268" r:id="rId4"/>
    <p:sldId id="26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95E4B5B-EECB-4CCE-B14E-72EC0048F792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2019年10月1日</a:t>
            </a:fld>
            <a:endParaRPr 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en-US" altLang="zh-TW" smtClean="0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68B6CCD-84AA-4278-94C5-CE09824474AE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9F669046-D62F-49D8-96B7-3C014DC234D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9046-D62F-49D8-96B7-3C014DC234D7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76694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7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8458516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1469426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407534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535084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1598818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5503718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BCD9-4569-4971-889A-BDE2777113FD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77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73697-9319-4778-8E37-737109EEF40F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0720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4020273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884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6067675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758754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BA71-FF78-468D-A405-5BDF9D738843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773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1568-09D6-48A4-BA4E-3FAA79BD9350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35318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F063D-699A-452F-9812-335BA569676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4064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A3D7-3227-497D-850E-902449DF8CAE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64249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grpSp>
        <p:nvGrpSpPr>
          <p:cNvPr id="7" name="群組 6" descr="投影片右側的一朵花"/>
          <p:cNvGrpSpPr/>
          <p:nvPr userDrawn="1"/>
        </p:nvGrpSpPr>
        <p:grpSpPr bwMode="gray"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8" name="手繪多邊形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" name="線條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手繪多邊形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grpSp>
        <p:nvGrpSpPr>
          <p:cNvPr id="17" name="群組 16" descr="投影片左側的好幾朵花"/>
          <p:cNvGrpSpPr/>
          <p:nvPr userDrawn="1"/>
        </p:nvGrpSpPr>
        <p:grpSpPr bwMode="gray">
          <a:xfrm>
            <a:off x="33338" y="1370014"/>
            <a:ext cx="898922" cy="5487987"/>
            <a:chOff x="44450" y="1370013"/>
            <a:chExt cx="1198563" cy="5487987"/>
          </a:xfrm>
        </p:grpSpPr>
        <p:sp>
          <p:nvSpPr>
            <p:cNvPr id="18" name="手繪多邊形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線條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0" name="手繪多邊形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1" name="手繪多邊形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2" name="手繪多邊形 21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3" name="手繪多邊形 22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4" name="手繪多邊形 23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5" name="手繪多邊形 24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6" name="線條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7" name="手繪多邊形 26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8" name="手繪多邊形 27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9" name="手繪多邊形 28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0" name="手繪多邊形 29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1" name="手繪多邊形 30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31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3" name="手繪多邊形 32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4" name="手繪多邊形 33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5" name="線條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37" name="群組 36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60" name="手繪多邊形 59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1" name="手繪多邊形 60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38" name="橢圓​​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2" name="手繪多邊形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3" name="手繪多邊形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4" name="手繪多邊形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5" name="橢圓​​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6" name="手繪多邊形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47" name="群組 46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4" name="手繪多邊形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5" name="線條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6" name="手繪多邊形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7" name="手繪多邊形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8" name="手繪多邊形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9" name="橢圓​​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grpSp>
          <p:nvGrpSpPr>
            <p:cNvPr id="48" name="群組 47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49" name="手繪多邊形 48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0" name="手繪多邊形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1" name="手繪多邊形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2" name="手繪多邊形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3" name="手繪多邊形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531960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37706" y="261257"/>
            <a:ext cx="6858000" cy="1214845"/>
          </a:xfrm>
        </p:spPr>
        <p:txBody>
          <a:bodyPr rtlCol="0">
            <a:normAutofit/>
          </a:bodyPr>
          <a:lstStyle/>
          <a:p>
            <a:r>
              <a:rPr lang="zh-TW" altLang="en-US" sz="6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1587776"/>
            <a:ext cx="6858000" cy="1082939"/>
          </a:xfrm>
        </p:spPr>
        <p:txBody>
          <a:bodyPr rtlCol="0">
            <a:normAutofit/>
          </a:bodyPr>
          <a:lstStyle/>
          <a:p>
            <a:r>
              <a:rPr lang="zh-TW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清松手寫體1" panose="00000500000000000000" pitchFamily="2" charset="-120"/>
                <a:ea typeface="清松手寫體1" panose="00000500000000000000" pitchFamily="2" charset="-120"/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808" y="2782389"/>
            <a:ext cx="5366353" cy="3801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8587" y="936205"/>
            <a:ext cx="7772400" cy="1456267"/>
          </a:xfrm>
        </p:spPr>
        <p:txBody>
          <a:bodyPr/>
          <a:lstStyle/>
          <a:p>
            <a:r>
              <a:rPr lang="zh-TW" altLang="en-US" dirty="0" smtClean="0"/>
              <a:t>                      </a:t>
            </a:r>
            <a:r>
              <a:rPr lang="zh-TW" altLang="en-US" sz="4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資訊安全</a:t>
            </a:r>
            <a:r>
              <a:rPr lang="zh-TW" altLang="en-US" sz="40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防身術</a:t>
            </a:r>
            <a:br>
              <a:rPr lang="zh-TW" altLang="en-US" sz="40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</a:br>
            <a:endParaRPr lang="zh-TW" altLang="en-US" sz="4000" dirty="0">
              <a:solidFill>
                <a:schemeClr val="accent3">
                  <a:lumMod val="60000"/>
                  <a:lumOff val="40000"/>
                </a:schemeClr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53" y="2589123"/>
            <a:ext cx="4454434" cy="2528839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30061" y="1528355"/>
            <a:ext cx="4191869" cy="4650377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zh-TW" altLang="en-US" sz="3600" dirty="0" smtClean="0">
                <a:latin typeface="Academy Engraved LET" pitchFamily="2" charset="0"/>
              </a:rPr>
              <a:t>個人</a:t>
            </a:r>
            <a:r>
              <a:rPr lang="zh-TW" altLang="en-US" sz="3600" dirty="0">
                <a:latin typeface="Academy Engraved LET" pitchFamily="2" charset="0"/>
              </a:rPr>
              <a:t>資料要保密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zh-TW" altLang="en-US" sz="3600" dirty="0">
                <a:latin typeface="Academy Engraved LET" pitchFamily="2" charset="0"/>
              </a:rPr>
              <a:t>電腦不用要登出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zh-TW" altLang="en-US" sz="3600" dirty="0">
                <a:latin typeface="Academy Engraved LET" pitchFamily="2" charset="0"/>
              </a:rPr>
              <a:t>防毒軟體要更新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zh-TW" altLang="en-US" sz="3600" dirty="0">
                <a:latin typeface="Academy Engraved LET" pitchFamily="2" charset="0"/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8744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487858" y="1053771"/>
            <a:ext cx="7772400" cy="1456267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                      </a:t>
            </a:r>
            <a:r>
              <a:rPr lang="zh-TW" altLang="en-US" sz="40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資訊安全防身術 </a:t>
            </a:r>
            <a:r>
              <a:rPr lang="zh-TW" altLang="en-US" sz="40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/>
            </a:r>
            <a:br>
              <a:rPr lang="zh-TW" altLang="en-US" sz="40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</a:br>
            <a:endParaRPr lang="zh-TW" altLang="en-US" sz="4000" dirty="0">
              <a:solidFill>
                <a:schemeClr val="accent3">
                  <a:lumMod val="60000"/>
                  <a:lumOff val="40000"/>
                </a:schemeClr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53" y="2657116"/>
            <a:ext cx="4454434" cy="2528839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3307" y="1554481"/>
            <a:ext cx="4413939" cy="471569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zh-TW" altLang="en-US" sz="3600" dirty="0">
                <a:latin typeface="Academy Engraved LET" pitchFamily="2" charset="0"/>
              </a:rPr>
              <a:t>不當網站不瀏覽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zh-TW" altLang="en-US" sz="3600" dirty="0" smtClean="0">
                <a:latin typeface="Academy Engraved LET" pitchFamily="2" charset="0"/>
              </a:rPr>
              <a:t>電子郵件</a:t>
            </a:r>
            <a:r>
              <a:rPr lang="zh-TW" altLang="en-US" sz="3600" dirty="0">
                <a:latin typeface="Academy Engraved LET" pitchFamily="2" charset="0"/>
              </a:rPr>
              <a:t>要過濾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zh-TW" altLang="en-US" sz="3600" dirty="0">
                <a:latin typeface="Academy Engraved LET" pitchFamily="2" charset="0"/>
              </a:rPr>
              <a:t>可疑訊息需求證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zh-TW" altLang="en-US" sz="3600" dirty="0">
                <a:latin typeface="Academy Engraved LET" pitchFamily="2" charset="0"/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3028508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b="1" cap="none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Narrow" panose="020B0606020202030204" pitchFamily="34" charset="0"/>
              </a:rPr>
              <a:t>                            網路</a:t>
            </a:r>
            <a:r>
              <a:rPr lang="zh-TW" altLang="en-US" sz="32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Narrow" panose="020B0606020202030204" pitchFamily="34" charset="0"/>
              </a:rPr>
              <a:t>資料</a:t>
            </a:r>
            <a:r>
              <a:rPr lang="zh-TW" altLang="en-US" sz="3200" b="1" cap="none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Narrow" panose="020B0606020202030204" pitchFamily="34" charset="0"/>
              </a:rPr>
              <a:t>保護 </a:t>
            </a:r>
            <a:endParaRPr lang="zh-TW" altLang="en-US" sz="3200" b="1" cap="none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91194" y="2314062"/>
            <a:ext cx="6726534" cy="412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8544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56</TotalTime>
  <Words>48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文鼎超圓</vt:lpstr>
      <vt:lpstr>清松手寫體1</vt:lpstr>
      <vt:lpstr>細明體</vt:lpstr>
      <vt:lpstr>新細明體</vt:lpstr>
      <vt:lpstr>Academy Engraved LET</vt:lpstr>
      <vt:lpstr>Arial</vt:lpstr>
      <vt:lpstr>Arial Narrow</vt:lpstr>
      <vt:lpstr>Calibri</vt:lpstr>
      <vt:lpstr>Calibri Light</vt:lpstr>
      <vt:lpstr>Wingdings</vt:lpstr>
      <vt:lpstr>天體</vt:lpstr>
      <vt:lpstr>資訊安全防身術</vt:lpstr>
      <vt:lpstr>                      資訊安全防身術 </vt:lpstr>
      <vt:lpstr>                      資訊安全防身術  </vt:lpstr>
      <vt:lpstr>                            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2019-09-17T03:00:35Z</dcterms:created>
  <dcterms:modified xsi:type="dcterms:W3CDTF">2019-10-01T03:05:26Z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