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88355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94C59FB-3E13-4307-9ECC-5E39E1BA9EC0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2019/10/1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57E03411-58E2-43FD-AE1D-AD77DFF8CB20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94C59FB-3E13-4307-9ECC-5E39E1BA9EC0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2019/10/1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57E03411-58E2-43FD-AE1D-AD77DFF8CB20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algn="r" rtl="0"/>
            <a:fld id="{C8DC57A8-AE18-4654-B6AF-04B3577165BE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160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2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685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28766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28771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289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58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兩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8909" y="304799"/>
            <a:ext cx="7543802" cy="1216152"/>
          </a:xfrm>
        </p:spPr>
        <p:txBody>
          <a:bodyPr rtlCol="0"/>
          <a:lstStyle>
            <a:lvl1pPr algn="l" rtl="0"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grpSp>
        <p:nvGrpSpPr>
          <p:cNvPr id="9" name="群組 8"/>
          <p:cNvGrpSpPr/>
          <p:nvPr/>
        </p:nvGrpSpPr>
        <p:grpSpPr>
          <a:xfrm>
            <a:off x="789317" y="1733550"/>
            <a:ext cx="3270377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6" name="圖片預留位置 33" descr="要新增影像的空白預留位置。按一下預留位置，然後選取您想要新增的影像。"/>
          <p:cNvSpPr>
            <a:spLocks noGrp="1" noChangeAspect="1"/>
          </p:cNvSpPr>
          <p:nvPr>
            <p:ph type="pic" sz="quarter" idx="17"/>
          </p:nvPr>
        </p:nvSpPr>
        <p:spPr>
          <a:xfrm>
            <a:off x="948771" y="1900210"/>
            <a:ext cx="2951652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39" name="文字預留位置 3"/>
          <p:cNvSpPr>
            <a:spLocks noGrp="1"/>
          </p:cNvSpPr>
          <p:nvPr>
            <p:ph type="body" sz="half" idx="2"/>
          </p:nvPr>
        </p:nvSpPr>
        <p:spPr>
          <a:xfrm>
            <a:off x="789317" y="4935990"/>
            <a:ext cx="3276735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grpSp>
        <p:nvGrpSpPr>
          <p:cNvPr id="22" name="群組 21"/>
          <p:cNvGrpSpPr/>
          <p:nvPr/>
        </p:nvGrpSpPr>
        <p:grpSpPr>
          <a:xfrm>
            <a:off x="5072334" y="1733550"/>
            <a:ext cx="3270377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6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7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7" name="圖片預留位置 33" descr="要新增影像的空白預留位置。按一下預留位置，然後選取您想要新增的影像。"/>
          <p:cNvSpPr>
            <a:spLocks noGrp="1" noChangeAspect="1"/>
          </p:cNvSpPr>
          <p:nvPr>
            <p:ph type="pic" sz="quarter" idx="18"/>
          </p:nvPr>
        </p:nvSpPr>
        <p:spPr>
          <a:xfrm>
            <a:off x="5231788" y="1900210"/>
            <a:ext cx="2951652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0" name="文字預留位置 3"/>
          <p:cNvSpPr>
            <a:spLocks noGrp="1"/>
          </p:cNvSpPr>
          <p:nvPr>
            <p:ph type="body" sz="half" idx="19"/>
          </p:nvPr>
        </p:nvSpPr>
        <p:spPr>
          <a:xfrm>
            <a:off x="5057181" y="4935990"/>
            <a:ext cx="3276735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8" name="投影片編號預留位置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7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8" name="日期預留位置 3"/>
          <p:cNvSpPr>
            <a:spLocks noGrp="1"/>
          </p:cNvSpPr>
          <p:nvPr>
            <p:ph type="dt" sz="half" idx="20"/>
          </p:nvPr>
        </p:nvSpPr>
        <p:spPr>
          <a:xfrm>
            <a:off x="6056708" y="6019801"/>
            <a:ext cx="104719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82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三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grpSp>
        <p:nvGrpSpPr>
          <p:cNvPr id="52" name="群組 51"/>
          <p:cNvGrpSpPr>
            <a:grpSpLocks noChangeAspect="1"/>
          </p:cNvGrpSpPr>
          <p:nvPr/>
        </p:nvGrpSpPr>
        <p:grpSpPr>
          <a:xfrm rot="5400000">
            <a:off x="393436" y="2064321"/>
            <a:ext cx="3123347" cy="231729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5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9" name="圖片預留位置 33" descr="要新增影像的空白預留位置。按一下預留位置，然後選取您想要新增的影像。"/>
          <p:cNvSpPr>
            <a:spLocks noGrp="1"/>
          </p:cNvSpPr>
          <p:nvPr>
            <p:ph type="pic" sz="quarter" idx="19"/>
          </p:nvPr>
        </p:nvSpPr>
        <p:spPr>
          <a:xfrm>
            <a:off x="936876" y="1824285"/>
            <a:ext cx="2036467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81" name="文字預留位置 3"/>
          <p:cNvSpPr>
            <a:spLocks noGrp="1"/>
          </p:cNvSpPr>
          <p:nvPr>
            <p:ph type="body" sz="half" idx="2"/>
          </p:nvPr>
        </p:nvSpPr>
        <p:spPr>
          <a:xfrm>
            <a:off x="926409" y="4947405"/>
            <a:ext cx="20574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grpSp>
        <p:nvGrpSpPr>
          <p:cNvPr id="84" name="群組 83"/>
          <p:cNvGrpSpPr>
            <a:grpSpLocks noChangeAspect="1"/>
          </p:cNvGrpSpPr>
          <p:nvPr userDrawn="1"/>
        </p:nvGrpSpPr>
        <p:grpSpPr>
          <a:xfrm rot="5400000">
            <a:off x="2997433" y="2064321"/>
            <a:ext cx="3123347" cy="231729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0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1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8" name="圖片預留位置 33" descr="要新增影像的空白預留位置。按一下預留位置，然後選取您想要新增的影像。"/>
          <p:cNvSpPr>
            <a:spLocks noGrp="1"/>
          </p:cNvSpPr>
          <p:nvPr>
            <p:ph type="pic" sz="quarter" idx="18"/>
          </p:nvPr>
        </p:nvSpPr>
        <p:spPr>
          <a:xfrm>
            <a:off x="3540693" y="1824285"/>
            <a:ext cx="2036826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82" name="文字預留位置 3"/>
          <p:cNvSpPr>
            <a:spLocks noGrp="1"/>
          </p:cNvSpPr>
          <p:nvPr>
            <p:ph type="body" sz="half" idx="21"/>
          </p:nvPr>
        </p:nvSpPr>
        <p:spPr>
          <a:xfrm>
            <a:off x="3530406" y="4947405"/>
            <a:ext cx="20574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grpSp>
        <p:nvGrpSpPr>
          <p:cNvPr id="97" name="群組 96"/>
          <p:cNvGrpSpPr>
            <a:grpSpLocks noChangeAspect="1"/>
          </p:cNvGrpSpPr>
          <p:nvPr userDrawn="1"/>
        </p:nvGrpSpPr>
        <p:grpSpPr>
          <a:xfrm rot="5400000">
            <a:off x="5623839" y="2064321"/>
            <a:ext cx="3123347" cy="231729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9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0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1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2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3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4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5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6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7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8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9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80" name="圖片預留位置 33" descr="要新增影像的空白預留位置。按一下預留位置，然後選取您想要新增的影像。"/>
          <p:cNvSpPr>
            <a:spLocks noGrp="1"/>
          </p:cNvSpPr>
          <p:nvPr>
            <p:ph type="pic" sz="quarter" idx="20"/>
          </p:nvPr>
        </p:nvSpPr>
        <p:spPr>
          <a:xfrm>
            <a:off x="6167099" y="1824285"/>
            <a:ext cx="2036826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83" name="文字預留位置 3"/>
          <p:cNvSpPr>
            <a:spLocks noGrp="1"/>
          </p:cNvSpPr>
          <p:nvPr>
            <p:ph type="body" sz="half" idx="22"/>
          </p:nvPr>
        </p:nvSpPr>
        <p:spPr>
          <a:xfrm>
            <a:off x="6156812" y="4947405"/>
            <a:ext cx="20574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8" name="投影片編號預留位置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022B156B-59AE-415F-B24B-8756D48BB97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7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1" name="日期預留位置 3"/>
          <p:cNvSpPr>
            <a:spLocks noGrp="1"/>
          </p:cNvSpPr>
          <p:nvPr>
            <p:ph type="dt" sz="half" idx="23"/>
          </p:nvPr>
        </p:nvSpPr>
        <p:spPr>
          <a:xfrm>
            <a:off x="6056708" y="6019801"/>
            <a:ext cx="104719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19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含標題的三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99661" y="421594"/>
            <a:ext cx="1714500" cy="1885508"/>
          </a:xfrm>
        </p:spPr>
        <p:txBody>
          <a:bodyPr rtlCol="0">
            <a:normAutofit/>
          </a:bodyPr>
          <a:lstStyle>
            <a:lvl1pPr algn="l" rtl="0"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grpSp>
        <p:nvGrpSpPr>
          <p:cNvPr id="84" name="群組 83"/>
          <p:cNvGrpSpPr>
            <a:grpSpLocks noChangeAspect="1"/>
          </p:cNvGrpSpPr>
          <p:nvPr/>
        </p:nvGrpSpPr>
        <p:grpSpPr>
          <a:xfrm rot="16200000" flipV="1">
            <a:off x="-425972" y="1653786"/>
            <a:ext cx="5053664" cy="3308889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0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1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97" name="圖片預留位置 33" descr="要新增影像的空白預留位置。按一下預留位置，然後選取您想要新增的影像。"/>
          <p:cNvSpPr>
            <a:spLocks noGrp="1"/>
          </p:cNvSpPr>
          <p:nvPr>
            <p:ph type="pic" sz="quarter" idx="17"/>
          </p:nvPr>
        </p:nvSpPr>
        <p:spPr>
          <a:xfrm>
            <a:off x="630596" y="1020193"/>
            <a:ext cx="291465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grpSp>
        <p:nvGrpSpPr>
          <p:cNvPr id="98" name="群組 97"/>
          <p:cNvGrpSpPr/>
          <p:nvPr/>
        </p:nvGrpSpPr>
        <p:grpSpPr>
          <a:xfrm>
            <a:off x="3991867" y="319177"/>
            <a:ext cx="2542205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0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1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2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3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4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5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6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7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8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9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0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11" name="圖片預留位置 33" descr="要新增影像的空白預留位置。按一下預留位置，然後選取您想要新增的影像。"/>
          <p:cNvSpPr>
            <a:spLocks noGrp="1" noChangeAspect="1"/>
          </p:cNvSpPr>
          <p:nvPr>
            <p:ph type="pic" sz="quarter" idx="18"/>
          </p:nvPr>
        </p:nvSpPr>
        <p:spPr>
          <a:xfrm>
            <a:off x="4160085" y="529603"/>
            <a:ext cx="2245025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lIns="144000" tIns="144000" rIns="144000"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grpSp>
        <p:nvGrpSpPr>
          <p:cNvPr id="112" name="群組 111"/>
          <p:cNvGrpSpPr/>
          <p:nvPr/>
        </p:nvGrpSpPr>
        <p:grpSpPr>
          <a:xfrm>
            <a:off x="3991867" y="3245640"/>
            <a:ext cx="2542205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手繪多邊形​​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4" name="手繪多邊形​​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5" name="手繪多邊形​​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6" name="手繪多邊形​​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7" name="手繪多邊形​​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8" name="手繪多邊形​​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9" name="手繪多邊形​​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0" name="手繪多邊形​​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1" name="手繪多邊形​​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2" name="手繪多邊形​​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3" name="手繪多邊形​​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4" name="手繪多邊形​​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noProof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25" name="圖片預留位置 33" descr="要新增影像的空白預留位置。按一下預留位置，然後選取您想要新增的影像。"/>
          <p:cNvSpPr>
            <a:spLocks noGrp="1" noChangeAspect="1"/>
          </p:cNvSpPr>
          <p:nvPr>
            <p:ph type="pic" sz="quarter" idx="19"/>
          </p:nvPr>
        </p:nvSpPr>
        <p:spPr>
          <a:xfrm>
            <a:off x="4160085" y="3456066"/>
            <a:ext cx="2245025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lIns="144000" tIns="144000" rIns="144000" rtlCol="0"/>
          <a:lstStyle>
            <a:lvl1pPr marL="0" indent="0" algn="ctr" rtl="0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126" name="文字預留位置 3"/>
          <p:cNvSpPr>
            <a:spLocks noGrp="1"/>
          </p:cNvSpPr>
          <p:nvPr>
            <p:ph type="body" sz="half" idx="21"/>
          </p:nvPr>
        </p:nvSpPr>
        <p:spPr>
          <a:xfrm>
            <a:off x="6799661" y="2484993"/>
            <a:ext cx="1714500" cy="3248729"/>
          </a:xfrm>
        </p:spPr>
        <p:txBody>
          <a:bodyPr rtlCol="0" anchor="t" anchorCtr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050"/>
            </a:lvl2pPr>
            <a:lvl3pPr marL="685800" indent="0" algn="l" rtl="0">
              <a:buNone/>
              <a:defRPr sz="900"/>
            </a:lvl3pPr>
            <a:lvl4pPr marL="1028700" indent="0" algn="l" rtl="0">
              <a:buNone/>
              <a:defRPr sz="750"/>
            </a:lvl4pPr>
            <a:lvl5pPr marL="1371600" indent="0" algn="l" rtl="0">
              <a:buNone/>
              <a:defRPr sz="750"/>
            </a:lvl5pPr>
            <a:lvl6pPr marL="1714500" indent="0" algn="l" rtl="0">
              <a:buNone/>
              <a:defRPr sz="750"/>
            </a:lvl6pPr>
            <a:lvl7pPr marL="2057400" indent="0" algn="l" rtl="0">
              <a:buNone/>
              <a:defRPr sz="750"/>
            </a:lvl7pPr>
            <a:lvl8pPr marL="2400300" indent="0" algn="l" rtl="0">
              <a:buNone/>
              <a:defRPr sz="750"/>
            </a:lvl8pPr>
            <a:lvl9pPr marL="2743200" indent="0" algn="l" rtl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8" name="投影片編號預留位置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7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9" name="日期預留位置 3"/>
          <p:cNvSpPr>
            <a:spLocks noGrp="1"/>
          </p:cNvSpPr>
          <p:nvPr>
            <p:ph type="dt" sz="half" idx="2"/>
          </p:nvPr>
        </p:nvSpPr>
        <p:spPr>
          <a:xfrm>
            <a:off x="6056708" y="6019801"/>
            <a:ext cx="104719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742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21567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2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8853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2686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248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716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B64ED-7636-48DD-A9E8-28CC680145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761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413584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3FFC781-C024-4161-AC86-AF3317DE2A35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022B156B-59AE-415F-B24B-8756D48BB977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201494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60" r:id="rId15"/>
    <p:sldLayoutId id="2147483661" r:id="rId16"/>
    <p:sldLayoutId id="214748366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1353" y="-1400056"/>
            <a:ext cx="7526338" cy="2971051"/>
          </a:xfrm>
        </p:spPr>
        <p:txBody>
          <a:bodyPr rtlCol="0"/>
          <a:lstStyle/>
          <a:p>
            <a:r>
              <a:rPr lang="zh-TW" altLang="en-US" b="0" dirty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Salesforce Sans"/>
                <a:sym typeface="Salesforce Sans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10440" y="1574447"/>
            <a:ext cx="7526338" cy="434974"/>
          </a:xfrm>
        </p:spPr>
        <p:txBody>
          <a:bodyPr rtlCol="0">
            <a:normAutofit fontScale="25000" lnSpcReduction="20000"/>
          </a:bodyPr>
          <a:lstStyle/>
          <a:p>
            <a:r>
              <a:rPr lang="zh-TW" altLang="en-US" sz="111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粗仿" panose="020B0609010101010101" pitchFamily="49" charset="-120"/>
                <a:ea typeface="文鼎粗仿" panose="020B0609010101010101" pitchFamily="49" charset="-120"/>
                <a:sym typeface="Salesforce Sans"/>
              </a:rPr>
              <a:t>保護</a:t>
            </a:r>
            <a:r>
              <a:rPr lang="zh-TW" altLang="en-US" sz="11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粗仿" panose="020B0609010101010101" pitchFamily="49" charset="-120"/>
                <a:ea typeface="文鼎粗仿" panose="020B0609010101010101" pitchFamily="49" charset="-120"/>
                <a:sym typeface="Salesforce Sans"/>
              </a:rPr>
              <a:t>自己 尊重別人</a:t>
            </a:r>
          </a:p>
          <a:p>
            <a:pPr rtl="0"/>
            <a:endParaRPr lang="zh-TW" altLang="en-US" dirty="0">
              <a:latin typeface="Salesforce Sans"/>
              <a:sym typeface="Salesforce San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291" y="2005969"/>
            <a:ext cx="5421086" cy="485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06972" y="2222393"/>
            <a:ext cx="4023520" cy="3638763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個人資料要保密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電腦不用要登出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防毒軟體要更新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智慧財產要尊重</a:t>
            </a:r>
          </a:p>
        </p:txBody>
      </p:sp>
      <p:pic>
        <p:nvPicPr>
          <p:cNvPr id="8" name="內容版面配置區 7" descr="Online Internet Icon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" y="2745140"/>
            <a:ext cx="3671888" cy="2593270"/>
          </a:xfrm>
        </p:spPr>
      </p:pic>
    </p:spTree>
    <p:extLst>
      <p:ext uri="{BB962C8B-B14F-4D97-AF65-F5344CB8AC3E}">
        <p14:creationId xmlns:p14="http://schemas.microsoft.com/office/powerpoint/2010/main" val="36751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9995" y="499439"/>
            <a:ext cx="7524003" cy="970450"/>
          </a:xfrm>
        </p:spPr>
        <p:txBody>
          <a:bodyPr/>
          <a:lstStyle/>
          <a:p>
            <a:r>
              <a:rPr lang="zh-TW" altLang="en-US" sz="60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1997" y="2222393"/>
            <a:ext cx="4036425" cy="3638763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不當網站不瀏覽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電子郵件要過濾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可疑訊息需求證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網路沉迷傷身心</a:t>
            </a:r>
          </a:p>
        </p:txBody>
      </p:sp>
      <p:pic>
        <p:nvPicPr>
          <p:cNvPr id="8" name="內容版面配置區 7" descr="Online Internet Icon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" y="2745140"/>
            <a:ext cx="3671888" cy="2593270"/>
          </a:xfrm>
        </p:spPr>
      </p:pic>
    </p:spTree>
    <p:extLst>
      <p:ext uri="{BB962C8B-B14F-4D97-AF65-F5344CB8AC3E}">
        <p14:creationId xmlns:p14="http://schemas.microsoft.com/office/powerpoint/2010/main" val="356966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36568" y="473314"/>
            <a:ext cx="7524003" cy="97045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            </a:t>
            </a:r>
            <a:r>
              <a:rPr lang="zh-TW" altLang="en-US" sz="3200" b="0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網路資料保護</a:t>
            </a:r>
            <a:endParaRPr lang="zh-TW" altLang="en-US" sz="3200" b="0" dirty="0">
              <a:ln w="0"/>
              <a:solidFill>
                <a:srgbClr val="FFFF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63485" y="2597558"/>
            <a:ext cx="5394960" cy="356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6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Office 佈景主題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57</TotalTime>
  <Words>46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Salesforce Sans</vt:lpstr>
      <vt:lpstr>文鼎中特廣告體</vt:lpstr>
      <vt:lpstr>文鼎粗仿</vt:lpstr>
      <vt:lpstr>文鼎細鋼筆行楷</vt:lpstr>
      <vt:lpstr>文鼎新藝體</vt:lpstr>
      <vt:lpstr>微軟正黑體</vt:lpstr>
      <vt:lpstr>新細明體</vt:lpstr>
      <vt:lpstr>Century Gothic</vt:lpstr>
      <vt:lpstr>Trebuchet MS</vt:lpstr>
      <vt:lpstr>Wingdings</vt:lpstr>
      <vt:lpstr>Wingdings 2</vt:lpstr>
      <vt:lpstr>至理名言</vt:lpstr>
      <vt:lpstr>資訊安全防身術</vt:lpstr>
      <vt:lpstr>資訊安全防身術</vt:lpstr>
      <vt:lpstr>資訊安全防身術</vt:lpstr>
      <vt:lpstr>            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2019-09-24T02:36:59Z</dcterms:created>
  <dcterms:modified xsi:type="dcterms:W3CDTF">2019-10-01T03:09:28Z</dcterms:modified>
</cp:coreProperties>
</file>