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2019/10/1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2019/10/1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60277" y="-741295"/>
            <a:ext cx="7651570" cy="1903888"/>
          </a:xfrm>
        </p:spPr>
        <p:txBody>
          <a:bodyPr rtlCol="0"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資訊安全</a:t>
            </a:r>
            <a:r>
              <a:rPr lang="zh-TW" altLang="en-US" sz="6000" dirty="0"/>
              <a:t>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10800000" flipV="1">
            <a:off x="2521127" y="1162594"/>
            <a:ext cx="4049487" cy="548639"/>
          </a:xfrm>
        </p:spPr>
        <p:txBody>
          <a:bodyPr rtlCol="0">
            <a:noAutofit/>
          </a:bodyPr>
          <a:lstStyle/>
          <a:p>
            <a:r>
              <a:rPr lang="zh-TW" altLang="en-US" sz="3600" dirty="0"/>
              <a:t>保護自己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尊重</a:t>
            </a:r>
            <a:r>
              <a:rPr lang="zh-TW" altLang="en-US" sz="3600" dirty="0"/>
              <a:t>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68" y="2943874"/>
            <a:ext cx="4781006" cy="37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99062" y="457518"/>
            <a:ext cx="6044837" cy="118872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資訊安全</a:t>
            </a:r>
            <a:r>
              <a:rPr lang="zh-TW" altLang="en-US" sz="5400" dirty="0" smtClean="0"/>
              <a:t>防身術</a:t>
            </a:r>
            <a:endParaRPr lang="zh-TW" altLang="en-US" sz="5400" dirty="0"/>
          </a:p>
        </p:txBody>
      </p:sp>
      <p:pic>
        <p:nvPicPr>
          <p:cNvPr id="5" name="內容版面配置區 4" descr="Online Internet Icon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905000"/>
            <a:ext cx="3600450" cy="254281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39392" y="1905000"/>
            <a:ext cx="3600450" cy="4271963"/>
          </a:xfrm>
        </p:spPr>
        <p:txBody>
          <a:bodyPr>
            <a:normAutofit/>
          </a:bodyPr>
          <a:lstStyle/>
          <a:p>
            <a:r>
              <a:rPr lang="zh-TW" altLang="en-US" sz="3500" dirty="0"/>
              <a:t>個人資料要保密</a:t>
            </a:r>
          </a:p>
          <a:p>
            <a:r>
              <a:rPr lang="zh-TW" altLang="en-US" sz="3500" dirty="0"/>
              <a:t>電腦不用要登出</a:t>
            </a:r>
          </a:p>
          <a:p>
            <a:r>
              <a:rPr lang="zh-TW" altLang="en-US" sz="3500" dirty="0"/>
              <a:t>防毒軟體要更新</a:t>
            </a:r>
          </a:p>
          <a:p>
            <a:r>
              <a:rPr lang="zh-TW" altLang="en-US" sz="3500" dirty="0"/>
              <a:t>智慧財產要尊重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39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資訊安全</a:t>
            </a:r>
            <a:r>
              <a:rPr lang="zh-TW" altLang="en-US" dirty="0"/>
              <a:t>防身術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5" name="內容版面配置區 4" descr="Online Internet Icon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323012"/>
            <a:ext cx="3600450" cy="254281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39392" y="1905000"/>
            <a:ext cx="4204608" cy="4271963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不當網站不瀏覽</a:t>
            </a:r>
          </a:p>
          <a:p>
            <a:r>
              <a:rPr lang="zh-TW" altLang="en-US" sz="3200" dirty="0"/>
              <a:t>電子郵件要過濾</a:t>
            </a:r>
          </a:p>
          <a:p>
            <a:r>
              <a:rPr lang="zh-TW" altLang="en-US" sz="3200" dirty="0"/>
              <a:t>可疑訊息需求證</a:t>
            </a:r>
          </a:p>
          <a:p>
            <a:r>
              <a:rPr lang="zh-TW" altLang="en-US" sz="3200" dirty="0"/>
              <a:t>網路沉迷傷身心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452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網路資料保護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2352" y="1763486"/>
            <a:ext cx="8239295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櫻花自然簡報 (寬螢幕)</Template>
  <TotalTime>59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新細明體</vt:lpstr>
      <vt:lpstr>標楷體</vt:lpstr>
      <vt:lpstr>Arial</vt:lpstr>
      <vt:lpstr>櫻花 16x9</vt:lpstr>
      <vt:lpstr>資訊安全防身術</vt:lpstr>
      <vt:lpstr>資訊安全防身術</vt:lpstr>
      <vt:lpstr>資訊安全防身術 </vt:lpstr>
      <vt:lpstr>網路資料保護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2019-09-17T02:59:46Z</dcterms:created>
  <dcterms:modified xsi:type="dcterms:W3CDTF">2019-10-01T03:06:11Z</dcterms:modified>
</cp:coreProperties>
</file>