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9" r:id="rId7"/>
    <p:sldId id="268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33" autoAdjust="0"/>
  </p:normalViewPr>
  <p:slideViewPr>
    <p:cSldViewPr showGuides="1">
      <p:cViewPr varScale="1">
        <p:scale>
          <a:sx n="69" d="100"/>
          <a:sy n="69" d="100"/>
        </p:scale>
        <p:origin x="14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2019年10月1日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2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6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8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6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7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7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0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3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8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050">
              <a:defRPr sz="1200"/>
            </a:lvl6pPr>
            <a:lvl7pPr marL="1543050">
              <a:defRPr sz="1200"/>
            </a:lvl7pPr>
            <a:lvl8pPr marL="1543050">
              <a:defRPr sz="1200"/>
            </a:lvl8pPr>
            <a:lvl9pPr marL="154305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2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050">
              <a:defRPr sz="1200"/>
            </a:lvl6pPr>
            <a:lvl7pPr marL="1543050">
              <a:defRPr sz="1200"/>
            </a:lvl7pPr>
            <a:lvl8pPr marL="1543050">
              <a:defRPr sz="1200"/>
            </a:lvl8pPr>
            <a:lvl9pPr marL="154305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050">
              <a:defRPr sz="1050"/>
            </a:lvl5pPr>
            <a:lvl6pPr marL="1543050">
              <a:defRPr sz="1050"/>
            </a:lvl6pPr>
            <a:lvl7pPr marL="1543050">
              <a:defRPr sz="1050"/>
            </a:lvl7pPr>
            <a:lvl8pPr marL="1543050">
              <a:defRPr sz="1050"/>
            </a:lvl8pPr>
            <a:lvl9pPr marL="1543050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5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5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050">
              <a:defRPr sz="1050"/>
            </a:lvl5pPr>
            <a:lvl6pPr marL="1543050">
              <a:defRPr sz="1050"/>
            </a:lvl6pPr>
            <a:lvl7pPr marL="1543050">
              <a:defRPr sz="1050"/>
            </a:lvl7pPr>
            <a:lvl8pPr marL="1543050">
              <a:defRPr sz="1050"/>
            </a:lvl8pPr>
            <a:lvl9pPr marL="1543050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7" y="588966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2" y="588966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7" y="3581402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7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0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4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7" y="3581402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7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7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6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7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879" indent="-167879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5004048" y="332656"/>
            <a:ext cx="4320480" cy="792089"/>
          </a:xfrm>
        </p:spPr>
        <p:txBody>
          <a:bodyPr rtlCol="0">
            <a:noAutofit/>
          </a:bodyPr>
          <a:lstStyle/>
          <a:p>
            <a:r>
              <a:rPr lang="zh-TW" altLang="en-US" sz="4400" dirty="0">
                <a:solidFill>
                  <a:srgbClr val="FFC000"/>
                </a:solidFill>
              </a:rPr>
              <a:t>資訊安全防身術</a:t>
            </a:r>
            <a:endParaRPr lang="zh-tw" altLang="en-US" sz="44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5220072" y="1268760"/>
            <a:ext cx="4104456" cy="432047"/>
          </a:xfrm>
        </p:spPr>
        <p:txBody>
          <a:bodyPr rtlCol="0">
            <a:noAutofit/>
          </a:bodyPr>
          <a:lstStyle/>
          <a:p>
            <a:r>
              <a:rPr lang="zh-TW" altLang="en-US" sz="3600" dirty="0"/>
              <a:t>保護自己 尊重別人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82022"/>
            <a:ext cx="4355976" cy="308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  <a:endParaRPr lang="zh-TW" altLang="en-US" dirty="0"/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508272"/>
            <a:ext cx="3316287" cy="306065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個人資料要保密</a:t>
            </a:r>
          </a:p>
          <a:p>
            <a:r>
              <a:rPr lang="zh-TW" altLang="en-US" dirty="0"/>
              <a:t>電腦不用要登出</a:t>
            </a:r>
          </a:p>
          <a:p>
            <a:r>
              <a:rPr lang="zh-TW" altLang="en-US" dirty="0"/>
              <a:t>防毒軟體要更新</a:t>
            </a:r>
          </a:p>
          <a:p>
            <a:r>
              <a:rPr lang="zh-TW" altLang="en-US" dirty="0"/>
              <a:t>智慧財產要尊重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39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  <a:endParaRPr lang="zh-TW" altLang="en-US" dirty="0"/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508272"/>
            <a:ext cx="3316287" cy="306065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 dirty="0"/>
              <a:t>網路沉迷傷身心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19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5576" y="1772816"/>
            <a:ext cx="828092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8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5C5BB1-9D2C-412A-AE6C-0FC75190A4CE}">
  <ds:schemaRefs>
    <ds:schemaRef ds:uri="a4f35948-e619-41b3-aa29-22878b09cfd2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海浪自然簡報 (寬螢幕)</Template>
  <TotalTime>61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微軟正黑體</vt:lpstr>
      <vt:lpstr>Arial</vt:lpstr>
      <vt:lpstr>Century Gothic</vt:lpstr>
      <vt:lpstr>海浪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2019-09-17T03:00:20Z</dcterms:created>
  <dcterms:modified xsi:type="dcterms:W3CDTF">2019-10-01T03:09:21Z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