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8" r:id="rId6"/>
    <p:sldId id="270" r:id="rId7"/>
    <p:sldId id="271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21" autoAdjust="0"/>
    <p:restoredTop sz="89031" autoAdjust="0"/>
  </p:normalViewPr>
  <p:slideViewPr>
    <p:cSldViewPr showGuides="1">
      <p:cViewPr varScale="1">
        <p:scale>
          <a:sx n="65" d="100"/>
          <a:sy n="65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2019年10月1日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5220072" y="-1179512"/>
            <a:ext cx="4032448" cy="2077616"/>
          </a:xfrm>
        </p:spPr>
        <p:txBody>
          <a:bodyPr rtlCol="0">
            <a:normAutofit/>
          </a:bodyPr>
          <a:lstStyle/>
          <a:p>
            <a:r>
              <a:rPr lang="zh-TW" alt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資訊安全防身術</a:t>
            </a:r>
            <a:endParaRPr lang="zh-tw" alt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5148064" y="900024"/>
            <a:ext cx="4176464" cy="871696"/>
          </a:xfrm>
        </p:spPr>
        <p:txBody>
          <a:bodyPr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TW" altLang="en-US" sz="3600" b="1" dirty="0">
                <a:ln/>
                <a:solidFill>
                  <a:schemeClr val="accent3"/>
                </a:solidFill>
              </a:rPr>
              <a:t>保護自己 尊重別人</a:t>
            </a:r>
            <a:endParaRPr lang="zh-tw" sz="3600" b="1" dirty="0">
              <a:ln/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708920"/>
            <a:ext cx="5471592" cy="38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706" y="332656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32040" y="1551856"/>
            <a:ext cx="3689518" cy="3893368"/>
          </a:xfrm>
        </p:spPr>
        <p:txBody>
          <a:bodyPr>
            <a:noAutofit/>
          </a:bodyPr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電腦</a:t>
            </a:r>
            <a:r>
              <a:rPr lang="zh-TW" altLang="en-US" sz="3600" dirty="0"/>
              <a:t>不用要登出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個人資料要保密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600" dirty="0" smtClean="0"/>
              <a:t>防毒</a:t>
            </a:r>
            <a:r>
              <a:rPr lang="zh-TW" altLang="en-US" sz="3600" dirty="0"/>
              <a:t>軟體要更新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zh-TW" altLang="en-US" sz="3600" dirty="0"/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42760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0706" y="404664"/>
            <a:ext cx="6859787" cy="1219200"/>
          </a:xfrm>
        </p:spPr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5">
                    <a:lumMod val="75000"/>
                  </a:schemeClr>
                </a:solidFill>
              </a:rPr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508272"/>
            <a:ext cx="3316287" cy="3060656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863159" cy="462453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不當網站不瀏覽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電子郵件要過濾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可疑訊息需求證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144802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bg2">
                    <a:lumMod val="50000"/>
                    <a:lumOff val="50000"/>
                  </a:schemeClr>
                </a:solidFill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0882" y="2204864"/>
            <a:ext cx="726155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5C5BB1-9D2C-412A-AE6C-0FC75190A4CE}">
  <ds:schemaRefs>
    <ds:schemaRef ds:uri="http://purl.org/dc/terms/"/>
    <ds:schemaRef ds:uri="http://schemas.microsoft.com/office/2006/documentManagement/types"/>
    <ds:schemaRef ds:uri="http://purl.org/dc/dcmitype/"/>
    <ds:schemaRef ds:uri="40262f94-9f35-4ac3-9a90-690165a166b7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a4f35948-e619-41b3-aa29-22878b09cfd2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62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Century Gothic</vt:lpstr>
      <vt:lpstr>Wingdings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2019-09-17T02:59:55Z</dcterms:created>
  <dcterms:modified xsi:type="dcterms:W3CDTF">2019-10-01T03:09:32Z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