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019058" y="162919"/>
            <a:ext cx="3384376" cy="864096"/>
          </a:xfrm>
        </p:spPr>
        <p:txBody>
          <a:bodyPr rtlCol="0">
            <a:normAutofit fontScale="90000"/>
          </a:bodyPr>
          <a:lstStyle/>
          <a:p>
            <a:r>
              <a:rPr lang="zh-TW" alt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資訊安全防身術</a:t>
            </a:r>
            <a:endParaRPr lang="zh-tw" alt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183560" y="1077602"/>
            <a:ext cx="4392488" cy="464827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sz="2800" b="1" dirty="0">
                <a:ln/>
                <a:solidFill>
                  <a:schemeClr val="accent4"/>
                </a:solidFill>
              </a:rPr>
              <a:t>保護自己 尊重別人</a:t>
            </a:r>
            <a:endParaRPr lang="zh-tw" sz="2800" b="1" dirty="0">
              <a:ln/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11" y="1700808"/>
            <a:ext cx="5021037" cy="35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Online Market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685555"/>
            <a:ext cx="3316287" cy="270609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791151" cy="44196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個人資料要保密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電腦不用要登出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防毒軟體要更新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智慧財產要尊重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99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bg2">
                    <a:lumMod val="75000"/>
                    <a:lumOff val="2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Online Market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85555"/>
            <a:ext cx="3316287" cy="270609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04048" y="2420888"/>
            <a:ext cx="3691435" cy="3827512"/>
          </a:xfrm>
        </p:spPr>
        <p:txBody>
          <a:bodyPr>
            <a:normAutofit/>
          </a:bodyPr>
          <a:lstStyle/>
          <a:p>
            <a:endParaRPr lang="zh-TW" altLang="en-US" dirty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TW" altLang="en-US" sz="3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不當網站不瀏覽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TW" altLang="en-US" sz="3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電子郵件要過濾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TW" altLang="en-US" sz="3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可疑訊息需求證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zh-TW" altLang="en-US" sz="3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網路沉迷傷身心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26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  <a:r>
              <a:rPr lang="zh-TW" altLang="en-US" sz="36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zh-TW" altLang="en-US" sz="36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endParaRPr lang="zh-TW" altLang="en-US" sz="36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6548" y="1988840"/>
            <a:ext cx="793688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a4f35948-e619-41b3-aa29-22878b09cfd2"/>
    <ds:schemaRef ds:uri="http://schemas.microsoft.com/office/2006/documentManagement/types"/>
    <ds:schemaRef ds:uri="http://purl.org/dc/dcmitype/"/>
    <ds:schemaRef ds:uri="40262f94-9f35-4ac3-9a90-690165a166b7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61</TotalTime>
  <Words>45</Words>
  <Application>Microsoft Office PowerPoint</Application>
  <PresentationFormat>如螢幕大小 (4:3)</PresentationFormat>
  <Paragraphs>15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文鼎甜妞體P</vt:lpstr>
      <vt:lpstr>微軟正黑體</vt:lpstr>
      <vt:lpstr>Arial</vt:lpstr>
      <vt:lpstr>Century Gothic</vt:lpstr>
      <vt:lpstr>Wingdings</vt:lpstr>
      <vt:lpstr>海浪 16x9</vt:lpstr>
      <vt:lpstr>資訊安全防身術</vt:lpstr>
      <vt:lpstr>資訊安全防身術</vt:lpstr>
      <vt:lpstr>資訊安全防身術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2019-09-17T02:59:53Z</dcterms:created>
  <dcterms:modified xsi:type="dcterms:W3CDTF">2019-10-01T03:09:30Z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