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5" r:id="rId2"/>
    <p:sldId id="266" r:id="rId3"/>
    <p:sldId id="267" r:id="rId4"/>
    <p:sldId id="268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499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706" autoAdjust="0"/>
  </p:normalViewPr>
  <p:slideViewPr>
    <p:cSldViewPr snapToGrid="0">
      <p:cViewPr varScale="1">
        <p:scale>
          <a:sx n="73" d="100"/>
          <a:sy n="73" d="100"/>
        </p:scale>
        <p:origin x="1278" y="66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7" d="100"/>
          <a:sy n="97" d="100"/>
        </p:scale>
        <p:origin x="278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A765858-0051-4A8A-8A20-4EA8DE90C600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2019/10/1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40513E89-C99F-499B-9661-A0BE31530BFB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FB667E1-E601-4AAF-B95C-B25720D70A60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n-US" altLang="zh-TW" smtClean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6594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 descr="山巒日出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" y="0"/>
            <a:ext cx="9141524" cy="4799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 bwMode="ltGray">
          <a:xfrm>
            <a:off x="-2" y="4754880"/>
            <a:ext cx="9144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6" name="矩形 5"/>
          <p:cNvSpPr/>
          <p:nvPr/>
        </p:nvSpPr>
        <p:spPr bwMode="white">
          <a:xfrm>
            <a:off x="-96" y="4724400"/>
            <a:ext cx="914162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2999" y="4800600"/>
            <a:ext cx="6858002" cy="1143000"/>
          </a:xfrm>
        </p:spPr>
        <p:txBody>
          <a:bodyPr rtlCol="0" anchor="b"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1810" y="5943600"/>
            <a:ext cx="6858002" cy="7620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 cap="none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替代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022169" y="685800"/>
            <a:ext cx="4777740" cy="5486400"/>
          </a:xfrm>
        </p:spPr>
        <p:txBody>
          <a:bodyPr rtlCol="0">
            <a:normAutofit/>
          </a:bodyPr>
          <a:lstStyle>
            <a:lvl1pPr>
              <a:defRPr sz="15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 sz="13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2BD1D5F-1F96-44DB-BF7A-135F29F00347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548640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42411" y="2362200"/>
            <a:ext cx="2400300" cy="1993392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0" y="0"/>
            <a:ext cx="5486400" cy="6858000"/>
          </a:xfrm>
          <a:solidFill>
            <a:schemeClr val="bg2">
              <a:lumMod val="90000"/>
            </a:schemeClr>
          </a:solidFill>
        </p:spPr>
        <p:txBody>
          <a:bodyPr rtlCol="0"/>
          <a:lstStyle>
            <a:lvl1pPr marL="0" indent="0" algn="ctr">
              <a:buNone/>
              <a:defRPr sz="240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942411" y="4355592"/>
            <a:ext cx="2400300" cy="1644614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9823941-408E-4F52-A83E-FF86A960E8B3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FCFA7AA-9D23-4167-BC43-6FCD3528D57D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3E3403D-317A-425E-8EE2-D32A54580C60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4579D04-94F6-460D-9839-20FE9246B41D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1"/>
          <p:cNvSpPr/>
          <p:nvPr/>
        </p:nvSpPr>
        <p:spPr bwMode="ltGray">
          <a:xfrm>
            <a:off x="0" y="0"/>
            <a:ext cx="9141620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8" name="矩形 2"/>
          <p:cNvSpPr/>
          <p:nvPr/>
        </p:nvSpPr>
        <p:spPr bwMode="white">
          <a:xfrm>
            <a:off x="-1" y="4114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BA750931-C0E8-4968-A6E4-4F29A569ED8D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替代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181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F1BECF-D3D7-440C-A29D-6A57111FC16E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00584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70916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77A4AF4-F622-46F6-8E9C-BFF2845A7C33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0ECE5F2-81AA-4605-B028-6FBA391056AF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005840" y="2740733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70916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709160" y="2740733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8" name="頁尾預留位置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7" name="日期預留位置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4FA4604-64D4-48A3-B8EB-0798BE745867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3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ABE6E41-DFEE-4CEE-B68C-966B11F29C75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1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2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F4D0E9-6E9D-4857-9663-3FA2A5EEB86F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370659" y="685800"/>
            <a:ext cx="5429251" cy="5486400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96B77D5-FA5A-4C84-B1C6-7D89420DD2AE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901953"/>
            <a:ext cx="713232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7" name="矩形 3"/>
          <p:cNvSpPr/>
          <p:nvPr/>
        </p:nvSpPr>
        <p:spPr bwMode="ltGray">
          <a:xfrm>
            <a:off x="1190" y="6583680"/>
            <a:ext cx="9141620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005840" y="6614494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8" name="矩形 5"/>
          <p:cNvSpPr/>
          <p:nvPr/>
        </p:nvSpPr>
        <p:spPr bwMode="white">
          <a:xfrm>
            <a:off x="1190" y="65836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日期預留位置 6"/>
          <p:cNvSpPr>
            <a:spLocks noGrp="1"/>
          </p:cNvSpPr>
          <p:nvPr>
            <p:ph type="dt" sz="half" idx="2"/>
          </p:nvPr>
        </p:nvSpPr>
        <p:spPr>
          <a:xfrm>
            <a:off x="6656832" y="6614494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98E77B7B-3F8F-4459-A11E-08F26D03FE39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7"/>
          <p:cNvSpPr>
            <a:spLocks noGrp="1"/>
          </p:cNvSpPr>
          <p:nvPr>
            <p:ph type="sldNum" sz="quarter" idx="4"/>
          </p:nvPr>
        </p:nvSpPr>
        <p:spPr>
          <a:xfrm>
            <a:off x="7658100" y="6614494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2550" kern="1200">
          <a:solidFill>
            <a:schemeClr val="tx2">
              <a:lumMod val="75000"/>
            </a:schemeClr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Clr>
          <a:schemeClr val="tx2"/>
        </a:buClr>
        <a:buSzPct val="100000"/>
        <a:buFont typeface="Arial" pitchFamily="34" charset="0"/>
        <a:buChar char="▪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4577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tx2"/>
        </a:buClr>
        <a:buSzPct val="100000"/>
        <a:buFont typeface="Arial" pitchFamily="34" charset="0"/>
        <a:buChar char="▪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68580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2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92583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16586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+mn-lt"/>
          <a:ea typeface="+mn-ea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07587" y="169576"/>
            <a:ext cx="6858002" cy="857250"/>
          </a:xfrm>
        </p:spPr>
        <p:txBody>
          <a:bodyPr rtlCol="0">
            <a:noAutofit/>
          </a:bodyPr>
          <a:lstStyle/>
          <a:p>
            <a:r>
              <a:rPr lang="zh-TW" altLang="en-US" sz="6000" dirty="0" smtClean="0">
                <a:solidFill>
                  <a:srgbClr val="14999C"/>
                </a:solidFill>
                <a:sym typeface="Arial" panose="020B0604020202020204" pitchFamily="34" charset="0"/>
              </a:rPr>
              <a:t>資</a:t>
            </a:r>
            <a:r>
              <a:rPr lang="zh-TW" altLang="en-US" sz="6000" dirty="0">
                <a:solidFill>
                  <a:srgbClr val="14999C"/>
                </a:solidFill>
                <a:sym typeface="Arial" panose="020B0604020202020204" pitchFamily="34" charset="0"/>
              </a:rPr>
              <a:t>訊</a:t>
            </a:r>
            <a:r>
              <a:rPr lang="zh-TW" altLang="en-US" sz="6000" dirty="0" smtClean="0">
                <a:solidFill>
                  <a:srgbClr val="14999C"/>
                </a:solidFill>
                <a:sym typeface="Arial" panose="020B0604020202020204" pitchFamily="34" charset="0"/>
              </a:rPr>
              <a:t>安全防身術</a:t>
            </a:r>
            <a:endParaRPr lang="zh-TW" altLang="en-US" sz="6000" dirty="0">
              <a:solidFill>
                <a:srgbClr val="14999C"/>
              </a:solidFill>
              <a:sym typeface="Arial" panose="020B0604020202020204" pitchFamily="34" charset="0"/>
            </a:endParaRPr>
          </a:p>
        </p:txBody>
      </p:sp>
      <p:sp>
        <p:nvSpPr>
          <p:cNvPr id="4" name="副標題 2"/>
          <p:cNvSpPr>
            <a:spLocks noGrp="1"/>
          </p:cNvSpPr>
          <p:nvPr>
            <p:ph type="subTitle" idx="1"/>
          </p:nvPr>
        </p:nvSpPr>
        <p:spPr>
          <a:xfrm>
            <a:off x="1557210" y="1151860"/>
            <a:ext cx="6858002" cy="571500"/>
          </a:xfrm>
        </p:spPr>
        <p:txBody>
          <a:bodyPr rtlCol="0">
            <a:normAutofit/>
          </a:bodyPr>
          <a:lstStyle/>
          <a:p>
            <a:r>
              <a:rPr lang="zh-TW" altLang="en-US" sz="2800" dirty="0">
                <a:solidFill>
                  <a:srgbClr val="0000FF"/>
                </a:solidFill>
                <a:sym typeface="Arial" panose="020B0604020202020204" pitchFamily="34" charset="0"/>
              </a:rPr>
              <a:t>保護自己 尊重</a:t>
            </a:r>
            <a:r>
              <a:rPr lang="zh-TW" altLang="en-US" sz="2800" dirty="0" smtClean="0">
                <a:solidFill>
                  <a:srgbClr val="0000FF"/>
                </a:solidFill>
                <a:sym typeface="Arial" panose="020B0604020202020204" pitchFamily="34" charset="0"/>
              </a:rPr>
              <a:t>別人</a:t>
            </a:r>
            <a:endParaRPr lang="zh-TW" altLang="en-US" sz="2800" dirty="0">
              <a:solidFill>
                <a:srgbClr val="0000FF"/>
              </a:solidFill>
              <a:sym typeface="Arial" panose="020B0604020202020204" pitchFamily="34" charset="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056" y="2991394"/>
            <a:ext cx="5181944" cy="3670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6000" dirty="0"/>
              <a:t>資訊安全防身術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7" name="內容版面配置區 6" descr="Online Social Media Mouse · Free image on Pixabay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700784"/>
            <a:ext cx="3429000" cy="2421731"/>
          </a:xfrm>
        </p:spPr>
      </p:pic>
      <p:sp>
        <p:nvSpPr>
          <p:cNvPr id="6" name="內容版面配置區 5"/>
          <p:cNvSpPr>
            <a:spLocks noGrp="1"/>
          </p:cNvSpPr>
          <p:nvPr>
            <p:ph sz="half" idx="2"/>
          </p:nvPr>
        </p:nvSpPr>
        <p:spPr>
          <a:xfrm>
            <a:off x="4572000" y="1580606"/>
            <a:ext cx="3429000" cy="3088590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防毒</a:t>
            </a:r>
            <a:r>
              <a:rPr lang="zh-TW" altLang="en-US" sz="3200" dirty="0"/>
              <a:t>軟體要更新</a:t>
            </a:r>
          </a:p>
          <a:p>
            <a:r>
              <a:rPr lang="zh-TW" altLang="en-US" sz="3200" dirty="0"/>
              <a:t>智慧財產要尊重</a:t>
            </a:r>
          </a:p>
          <a:p>
            <a:r>
              <a:rPr lang="zh-TW" altLang="en-US" sz="3200" dirty="0" smtClean="0"/>
              <a:t>個人資料要保密</a:t>
            </a:r>
          </a:p>
          <a:p>
            <a:r>
              <a:rPr lang="zh-TW" altLang="en-US" sz="3200" dirty="0" smtClean="0"/>
              <a:t>電腦不用要登出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632381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6000" dirty="0"/>
              <a:t>資訊安全防身術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7" name="內容版面配置區 6" descr="Online Social Media Mouse · Free image on Pixabay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700784"/>
            <a:ext cx="3429000" cy="2421731"/>
          </a:xfrm>
        </p:spPr>
      </p:pic>
      <p:sp>
        <p:nvSpPr>
          <p:cNvPr id="6" name="內容版面配置區 5"/>
          <p:cNvSpPr>
            <a:spLocks noGrp="1"/>
          </p:cNvSpPr>
          <p:nvPr>
            <p:ph sz="half" idx="2"/>
          </p:nvPr>
        </p:nvSpPr>
        <p:spPr>
          <a:xfrm>
            <a:off x="5296988" y="1700784"/>
            <a:ext cx="3429000" cy="3088590"/>
          </a:xfrm>
        </p:spPr>
        <p:txBody>
          <a:bodyPr/>
          <a:lstStyle/>
          <a:p>
            <a:pPr marL="34290" indent="0">
              <a:buNone/>
            </a:pPr>
            <a:r>
              <a:rPr lang="zh-TW" altLang="en-US" dirty="0"/>
              <a:t>不當網站不瀏覽</a:t>
            </a:r>
          </a:p>
          <a:p>
            <a:pPr marL="34290" indent="0">
              <a:buNone/>
            </a:pPr>
            <a:r>
              <a:rPr lang="zh-TW" altLang="en-US" dirty="0"/>
              <a:t>電子郵件要過濾</a:t>
            </a:r>
          </a:p>
          <a:p>
            <a:pPr marL="34290" indent="0">
              <a:buNone/>
            </a:pPr>
            <a:r>
              <a:rPr lang="zh-TW" altLang="en-US" dirty="0"/>
              <a:t>可疑訊息需求證</a:t>
            </a:r>
          </a:p>
          <a:p>
            <a:pPr marL="34290" indent="0">
              <a:buNone/>
            </a:pPr>
            <a:r>
              <a:rPr lang="zh-TW" altLang="en-US" dirty="0"/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980975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>
                <a:solidFill>
                  <a:schemeClr val="accent1"/>
                </a:solidFill>
              </a:rPr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31647" y="1870601"/>
            <a:ext cx="8680705" cy="4765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488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藍色橫條設計 16x9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1307524_TF16391941_TF16391941.potx" id="{43CF41D3-058B-432D-B56D-B8921F52BE21}" vid="{998134C5-A5CA-48B0-9CDC-740488C8FD8F}"/>
    </a:ext>
  </a:extLst>
</a:theme>
</file>

<file path=ppt/theme/theme2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內含山巒日出相片的藍色橫條簡報 (寬螢幕)</Template>
  <TotalTime>62</TotalTime>
  <Words>45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7" baseType="lpstr">
      <vt:lpstr>Microsoft JhengHei UI</vt:lpstr>
      <vt:lpstr>Arial</vt:lpstr>
      <vt:lpstr>藍色橫條設計 16x9</vt:lpstr>
      <vt:lpstr>資訊安全防身術</vt:lpstr>
      <vt:lpstr>資訊安全防身術 </vt:lpstr>
      <vt:lpstr>資訊安全防身術 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8</cp:revision>
  <dcterms:created xsi:type="dcterms:W3CDTF">2019-09-17T02:59:40Z</dcterms:created>
  <dcterms:modified xsi:type="dcterms:W3CDTF">2019-10-01T03:09:24Z</dcterms:modified>
</cp:coreProperties>
</file>