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8" r:id="rId2"/>
    <p:sldId id="269" r:id="rId3"/>
    <p:sldId id="270" r:id="rId4"/>
    <p:sldId id="271" r:id="rId5"/>
  </p:sldIdLst>
  <p:sldSz cx="9144000" cy="6858000" type="screen4x3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F88A"/>
    <a:srgbClr val="00CC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32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38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4A2C695-1A17-4970-A77A-81FE01689423}" type="datetime1">
              <a:rPr lang="zh-TW" altLang="en-US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2019/10/1</a:t>
            </a:fld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63FFE7F-C917-439A-8026-3D301EB5CC28}" type="slidenum">
              <a:rPr lang="en-US" altLang="zh-TW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‹#›</a:t>
            </a:fld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6E654350-1F58-4B3B-999D-3EC1F99F873F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 smtClean="0"/>
              <a:t>按一下以編輯母片文字樣式</a:t>
            </a:r>
          </a:p>
          <a:p>
            <a:pPr lvl="1" rtl="0"/>
            <a:r>
              <a:rPr lang="zh-TW" altLang="en-US" dirty="0" smtClean="0"/>
              <a:t>第二層</a:t>
            </a:r>
          </a:p>
          <a:p>
            <a:pPr lvl="2" rtl="0"/>
            <a:r>
              <a:rPr lang="zh-TW" altLang="en-US" dirty="0" smtClean="0"/>
              <a:t>第三層</a:t>
            </a:r>
          </a:p>
          <a:p>
            <a:pPr lvl="3" rtl="0"/>
            <a:r>
              <a:rPr lang="zh-TW" altLang="en-US" dirty="0" smtClean="0"/>
              <a:t>第四層</a:t>
            </a:r>
          </a:p>
          <a:p>
            <a:pPr lvl="4" rtl="0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4EC0B30D-C07A-425B-A90C-BA7BEB191079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B30D-C07A-425B-A90C-BA7BEB191079}" type="slidenum">
              <a:rPr lang="en-US" altLang="zh-TW" smtClean="0"/>
              <a:pPr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54941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00100" y="4245434"/>
            <a:ext cx="6515100" cy="1464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27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00100" y="5731798"/>
            <a:ext cx="6515100" cy="440405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135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4823DF-7BEF-4CE6-8BAE-AD27EA0A31EC}" type="datetime1">
              <a:rPr lang="zh-TW" altLang="en-US" noProof="0" smtClean="0"/>
              <a:t>2019/10/1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72300" y="457200"/>
            <a:ext cx="1371600" cy="5719762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00100" y="457200"/>
            <a:ext cx="5966460" cy="5719762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8E47E7-4296-4B55-895F-34981B49297E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0" y="457518"/>
            <a:ext cx="7543800" cy="1188720"/>
          </a:xfrm>
        </p:spPr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FBCBD0-8FB0-4693-ADBA-C5BBEA1DB18B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2386" y="4242816"/>
            <a:ext cx="6515100" cy="1463040"/>
          </a:xfrm>
        </p:spPr>
        <p:txBody>
          <a:bodyPr rtlCol="0" anchor="b">
            <a:normAutofit/>
          </a:bodyPr>
          <a:lstStyle>
            <a:lvl1pPr>
              <a:defRPr sz="27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0099" y="5733288"/>
            <a:ext cx="6515100" cy="438912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1350"/>
            </a:lvl1pPr>
            <a:lvl2pPr marL="257175" indent="0">
              <a:buNone/>
              <a:defRPr sz="1125"/>
            </a:lvl2pPr>
            <a:lvl3pPr marL="514350" indent="0">
              <a:buNone/>
              <a:defRPr sz="1013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800100" y="1905002"/>
            <a:ext cx="3600450" cy="4271963"/>
          </a:xfrm>
        </p:spPr>
        <p:txBody>
          <a:bodyPr rtlCol="0">
            <a:normAutofit/>
          </a:bodyPr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743450" y="1905002"/>
            <a:ext cx="3600450" cy="4271963"/>
          </a:xfrm>
        </p:spPr>
        <p:txBody>
          <a:bodyPr rtlCol="0">
            <a:normAutofit/>
          </a:bodyPr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8A3522-CB53-46C9-802A-75ABD3388E49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0100" y="1772818"/>
            <a:ext cx="360045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1350" b="0">
                <a:solidFill>
                  <a:schemeClr val="accent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800100" y="2509940"/>
            <a:ext cx="3600450" cy="3662263"/>
          </a:xfrm>
        </p:spPr>
        <p:txBody>
          <a:bodyPr rtlCol="0"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743450" y="1772818"/>
            <a:ext cx="360045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1350" b="0">
                <a:solidFill>
                  <a:schemeClr val="accent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743450" y="2509940"/>
            <a:ext cx="3600450" cy="3662263"/>
          </a:xfrm>
        </p:spPr>
        <p:txBody>
          <a:bodyPr rtlCol="0"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268518-F149-4117-B8EC-A3887ECEFE6C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ACBA3E-5CC6-4867-9291-31951BAD3F82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86D764-567C-48E8-AB73-0D11256E3DFF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32070" y="3090672"/>
            <a:ext cx="3497580" cy="1828800"/>
          </a:xfrm>
        </p:spPr>
        <p:txBody>
          <a:bodyPr rtlCol="0" anchor="b">
            <a:normAutofit/>
          </a:bodyPr>
          <a:lstStyle>
            <a:lvl1pPr>
              <a:defRPr sz="2025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514351" y="457200"/>
            <a:ext cx="4057651" cy="5715000"/>
          </a:xfrm>
        </p:spPr>
        <p:txBody>
          <a:bodyPr rtlCol="0">
            <a:normAutofit/>
          </a:bodyPr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132070" y="4983480"/>
            <a:ext cx="349758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675"/>
              </a:spcBef>
              <a:buNone/>
              <a:defRPr sz="1013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2C9835-B378-47D0-A07F-039ECF7F8CCC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32070" y="3093099"/>
            <a:ext cx="3497580" cy="1828800"/>
          </a:xfrm>
        </p:spPr>
        <p:txBody>
          <a:bodyPr rtlCol="0" anchor="b">
            <a:normAutofit/>
          </a:bodyPr>
          <a:lstStyle>
            <a:lvl1pPr>
              <a:defRPr sz="2025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0" y="0"/>
            <a:ext cx="4572000" cy="6858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135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132070" y="4983480"/>
            <a:ext cx="349758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675"/>
              </a:spcBef>
              <a:buNone/>
              <a:defRPr sz="1013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800100" y="457518"/>
            <a:ext cx="75438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0100" y="1905001"/>
            <a:ext cx="7543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 smtClean="0"/>
              <a:t>按一下以編輯母片文字樣式</a:t>
            </a:r>
          </a:p>
          <a:p>
            <a:pPr lvl="1" rtl="0"/>
            <a:r>
              <a:rPr lang="zh-TW" altLang="en-US" dirty="0" smtClean="0"/>
              <a:t>第二層</a:t>
            </a:r>
          </a:p>
          <a:p>
            <a:pPr lvl="2" rtl="0"/>
            <a:r>
              <a:rPr lang="zh-TW" altLang="en-US" dirty="0" smtClean="0"/>
              <a:t>第三層</a:t>
            </a:r>
          </a:p>
          <a:p>
            <a:pPr lvl="3" rtl="0"/>
            <a:r>
              <a:rPr lang="zh-TW" altLang="en-US" dirty="0" smtClean="0"/>
              <a:t>第四層</a:t>
            </a:r>
          </a:p>
          <a:p>
            <a:pPr lvl="4" rtl="0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00100" y="6400800"/>
            <a:ext cx="822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19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61AE55EE-C4EC-49B1-B854-CB98A2B2C215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817137" y="6400800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19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520940" y="6400800"/>
            <a:ext cx="822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19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E31375A4-56A4-47D6-9801-1991572033F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025" kern="1200">
          <a:solidFill>
            <a:schemeClr val="accent1">
              <a:lumMod val="75000"/>
            </a:schemeClr>
          </a:solidFill>
          <a:latin typeface="新細明體" panose="02020500000000000000" pitchFamily="18" charset="-120"/>
          <a:ea typeface="新細明體" panose="02020500000000000000" pitchFamily="18" charset="-120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1013"/>
        </a:spcBef>
        <a:buClr>
          <a:schemeClr val="accent5"/>
        </a:buClr>
        <a:buSzPct val="90000"/>
        <a:buFont typeface="Arial" pitchFamily="34" charset="0"/>
        <a:buChar char="•"/>
        <a:defRPr sz="135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1pPr>
      <a:lvl2pPr marL="308610" indent="-128588" algn="l" defTabSz="514350" rtl="0" eaLnBrk="1" latinLnBrk="0" hangingPunct="1">
        <a:lnSpc>
          <a:spcPct val="90000"/>
        </a:lnSpc>
        <a:spcBef>
          <a:spcPts val="675"/>
        </a:spcBef>
        <a:buClr>
          <a:schemeClr val="accent5"/>
        </a:buClr>
        <a:buSzPct val="90000"/>
        <a:buFont typeface="Arial" pitchFamily="34" charset="0"/>
        <a:buChar char="•"/>
        <a:defRPr sz="1125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2pPr>
      <a:lvl3pPr marL="462915" indent="-128588" algn="l" defTabSz="514350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13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3pPr>
      <a:lvl4pPr marL="617220" indent="-102870" algn="l" defTabSz="514350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90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4pPr>
      <a:lvl5pPr marL="745808" indent="-77153" algn="l" defTabSz="514350" rtl="0" eaLnBrk="1" latinLnBrk="0" hangingPunct="1">
        <a:lnSpc>
          <a:spcPct val="90000"/>
        </a:lnSpc>
        <a:spcBef>
          <a:spcPts val="338"/>
        </a:spcBef>
        <a:buClr>
          <a:schemeClr val="accent5"/>
        </a:buClr>
        <a:buSzPct val="90000"/>
        <a:buFont typeface="Arial" pitchFamily="34" charset="0"/>
        <a:buChar char="•"/>
        <a:defRPr sz="788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5pPr>
      <a:lvl6pPr marL="874395" indent="-77153" algn="l" defTabSz="514350" rtl="0" eaLnBrk="1" latinLnBrk="0" hangingPunct="1">
        <a:lnSpc>
          <a:spcPct val="90000"/>
        </a:lnSpc>
        <a:spcBef>
          <a:spcPts val="338"/>
        </a:spcBef>
        <a:buClr>
          <a:schemeClr val="accent5"/>
        </a:buClr>
        <a:buSzPct val="90000"/>
        <a:buFont typeface="Arial" pitchFamily="34" charset="0"/>
        <a:buChar char="•"/>
        <a:defRPr sz="788" kern="1200">
          <a:solidFill>
            <a:schemeClr val="tx1"/>
          </a:solidFill>
          <a:latin typeface="+mn-lt"/>
          <a:ea typeface="+mn-ea"/>
          <a:cs typeface="+mn-cs"/>
        </a:defRPr>
      </a:lvl6pPr>
      <a:lvl7pPr marL="1002983" indent="-77153" algn="l" defTabSz="514350" rtl="0" eaLnBrk="1" latinLnBrk="0" hangingPunct="1">
        <a:lnSpc>
          <a:spcPct val="90000"/>
        </a:lnSpc>
        <a:spcBef>
          <a:spcPts val="338"/>
        </a:spcBef>
        <a:buClr>
          <a:schemeClr val="accent5"/>
        </a:buClr>
        <a:buSzPct val="90000"/>
        <a:buFont typeface="Arial" pitchFamily="34" charset="0"/>
        <a:buChar char="•"/>
        <a:defRPr sz="788" kern="1200">
          <a:solidFill>
            <a:schemeClr val="tx1"/>
          </a:solidFill>
          <a:latin typeface="+mn-lt"/>
          <a:ea typeface="+mn-ea"/>
          <a:cs typeface="+mn-cs"/>
        </a:defRPr>
      </a:lvl7pPr>
      <a:lvl8pPr marL="1131570" indent="-77153" algn="l" defTabSz="514350" rtl="0" eaLnBrk="1" latinLnBrk="0" hangingPunct="1">
        <a:lnSpc>
          <a:spcPct val="90000"/>
        </a:lnSpc>
        <a:spcBef>
          <a:spcPts val="338"/>
        </a:spcBef>
        <a:buClr>
          <a:schemeClr val="accent5"/>
        </a:buClr>
        <a:buSzPct val="90000"/>
        <a:buFont typeface="Arial" pitchFamily="34" charset="0"/>
        <a:buChar char="•"/>
        <a:defRPr sz="788" kern="1200">
          <a:solidFill>
            <a:schemeClr val="tx1"/>
          </a:solidFill>
          <a:latin typeface="+mn-lt"/>
          <a:ea typeface="+mn-ea"/>
          <a:cs typeface="+mn-cs"/>
        </a:defRPr>
      </a:lvl8pPr>
      <a:lvl9pPr marL="1260158" indent="-77153" algn="l" defTabSz="514350" rtl="0" eaLnBrk="1" latinLnBrk="0" hangingPunct="1">
        <a:lnSpc>
          <a:spcPct val="90000"/>
        </a:lnSpc>
        <a:spcBef>
          <a:spcPts val="338"/>
        </a:spcBef>
        <a:buClr>
          <a:schemeClr val="accent5"/>
        </a:buClr>
        <a:buSzPct val="90000"/>
        <a:buFont typeface="Arial" pitchFamily="34" charset="0"/>
        <a:buChar char="•"/>
        <a:defRPr sz="7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981597" y="1214852"/>
            <a:ext cx="2648495" cy="587823"/>
          </a:xfrm>
        </p:spPr>
        <p:txBody>
          <a:bodyPr rtlCol="0">
            <a:normAutofit/>
          </a:bodyPr>
          <a:lstStyle/>
          <a:p>
            <a:r>
              <a:rPr lang="zh-TW" altLang="en-US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資訊安全防身術</a:t>
            </a:r>
            <a:endParaRPr lang="zh-TW" altLang="en-US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981597" y="1802675"/>
            <a:ext cx="3105694" cy="418010"/>
          </a:xfrm>
        </p:spPr>
        <p:txBody>
          <a:bodyPr rtlCol="0">
            <a:noAutofit/>
          </a:bodyPr>
          <a:lstStyle/>
          <a:p>
            <a:r>
              <a:rPr lang="zh-TW" altLang="en-US" sz="27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保護自己 尊重</a:t>
            </a:r>
            <a:r>
              <a:rPr lang="zh-TW" altLang="en-US" sz="27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別人</a:t>
            </a:r>
            <a:endParaRPr lang="zh-TW" altLang="en-US" sz="27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940" y="2503149"/>
            <a:ext cx="5159829" cy="365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latin typeface="文鼎甜妞體P" panose="020B0602010101010101" pitchFamily="34" charset="-120"/>
                <a:ea typeface="文鼎甜妞體P" panose="020B0602010101010101" pitchFamily="34" charset="-120"/>
              </a:rPr>
              <a:t>資訊安全防身術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0" y="1646238"/>
            <a:ext cx="4480560" cy="4271963"/>
          </a:xfrm>
        </p:spPr>
        <p:txBody>
          <a:bodyPr>
            <a:noAutofit/>
          </a:bodyPr>
          <a:lstStyle/>
          <a:p>
            <a:pPr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zh-TW" altLang="en-US" sz="4200" dirty="0"/>
              <a:t>個人資料要保密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zh-TW" altLang="en-US" sz="4200" dirty="0"/>
              <a:t>電腦不用要登出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zh-TW" altLang="en-US" sz="4200" dirty="0"/>
              <a:t>防毒軟體要更新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zh-TW" altLang="en-US" sz="4200" dirty="0"/>
              <a:t>智慧財產要尊重</a:t>
            </a:r>
          </a:p>
        </p:txBody>
      </p:sp>
      <p:pic>
        <p:nvPicPr>
          <p:cNvPr id="7" name="內容版面配置區 6" descr="Mu Online Barnet season6 episode3 2012 - 2013 - Descargar Gratis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24" y="1737357"/>
            <a:ext cx="3851239" cy="2573382"/>
          </a:xfrm>
        </p:spPr>
      </p:pic>
      <p:pic>
        <p:nvPicPr>
          <p:cNvPr id="8" name="圖片 7" descr="File:PROLogo.png - Pokémon Revolution Online Wik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34" y="4310739"/>
            <a:ext cx="7619047" cy="286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22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0" y="417832"/>
            <a:ext cx="7543800" cy="1188720"/>
          </a:xfrm>
        </p:spPr>
        <p:txBody>
          <a:bodyPr>
            <a:normAutofit/>
          </a:bodyPr>
          <a:lstStyle/>
          <a:p>
            <a:r>
              <a:rPr lang="zh-TW" altLang="en-US" sz="6000" dirty="0">
                <a:latin typeface="文鼎甜妞體P" panose="020B0602010101010101" pitchFamily="34" charset="-120"/>
                <a:ea typeface="文鼎甜妞體P" panose="020B0602010101010101" pitchFamily="34" charset="-120"/>
              </a:rPr>
              <a:t>資訊安全防身術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43450" y="1905002"/>
            <a:ext cx="4400550" cy="2497181"/>
          </a:xfrm>
        </p:spPr>
        <p:txBody>
          <a:bodyPr>
            <a:normAutofit fontScale="70000" lnSpcReduction="20000"/>
          </a:bodyPr>
          <a:lstStyle/>
          <a:p>
            <a:pPr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zh-TW" altLang="en-US" sz="6000" dirty="0"/>
              <a:t>不當網站不瀏覽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zh-TW" altLang="en-US" sz="6000" dirty="0"/>
              <a:t>電子郵件要過濾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zh-TW" altLang="en-US" sz="6000" dirty="0"/>
              <a:t>可疑訊息需求證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zh-TW" altLang="en-US" sz="6000" dirty="0"/>
              <a:t>網路沉迷傷身心</a:t>
            </a:r>
          </a:p>
        </p:txBody>
      </p:sp>
      <p:pic>
        <p:nvPicPr>
          <p:cNvPr id="7" name="內容版面配置區 6" descr="Mu Online Barnet season6 episode3 2012 - 2013 - Descargar Gratis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84" y="1933529"/>
            <a:ext cx="3851239" cy="2573382"/>
          </a:xfrm>
        </p:spPr>
      </p:pic>
      <p:pic>
        <p:nvPicPr>
          <p:cNvPr id="8" name="圖片 7" descr="File:PROLogo.png - Pokémon Revolution Online Wik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3" y="4506911"/>
            <a:ext cx="7619047" cy="286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4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2559" y="222069"/>
            <a:ext cx="6330647" cy="1476103"/>
          </a:xfrm>
        </p:spPr>
        <p:txBody>
          <a:bodyPr>
            <a:normAutofit fontScale="90000"/>
          </a:bodyPr>
          <a:lstStyle/>
          <a:p>
            <a:r>
              <a:rPr lang="en-US" altLang="zh-TW" sz="2700" dirty="0" smtClean="0"/>
              <a:t/>
            </a:r>
            <a:br>
              <a:rPr lang="en-US" altLang="zh-TW" sz="2700" dirty="0" smtClean="0"/>
            </a:br>
            <a:r>
              <a:rPr lang="en-US" altLang="zh-TW" sz="2700" dirty="0"/>
              <a:t/>
            </a:r>
            <a:br>
              <a:rPr lang="en-US" altLang="zh-TW" sz="2700" dirty="0"/>
            </a:br>
            <a:r>
              <a:rPr lang="zh-TW" altLang="en-US" sz="6700" dirty="0" smtClean="0">
                <a:latin typeface="文鼎甜妞體P" panose="020B0602010101010101" pitchFamily="34" charset="-120"/>
                <a:ea typeface="文鼎甜妞體P" panose="020B0602010101010101" pitchFamily="34" charset="-120"/>
              </a:rPr>
              <a:t>網路資料保護</a:t>
            </a:r>
            <a:r>
              <a:rPr lang="zh-TW" altLang="en-US" sz="2700" dirty="0">
                <a:latin typeface="文鼎甜妞體P" panose="020B0602010101010101" pitchFamily="34" charset="-120"/>
                <a:ea typeface="文鼎甜妞體P" panose="020B0602010101010101" pitchFamily="34" charset="-120"/>
              </a:rPr>
              <a:t/>
            </a:r>
            <a:br>
              <a:rPr lang="zh-TW" altLang="en-US" sz="2700" dirty="0">
                <a:latin typeface="文鼎甜妞體P" panose="020B0602010101010101" pitchFamily="34" charset="-120"/>
                <a:ea typeface="文鼎甜妞體P" panose="020B0602010101010101" pitchFamily="34" charset="-120"/>
              </a:rPr>
            </a:br>
            <a:r>
              <a:rPr lang="zh-TW" altLang="en-US" dirty="0">
                <a:latin typeface="文鼎甜妞體P" panose="020B0602010101010101" pitchFamily="34" charset="-120"/>
                <a:ea typeface="文鼎甜妞體P" panose="020B0602010101010101" pitchFamily="34" charset="-120"/>
              </a:rPr>
              <a:t/>
            </a:r>
            <a:br>
              <a:rPr lang="zh-TW" altLang="en-US" dirty="0">
                <a:latin typeface="文鼎甜妞體P" panose="020B0602010101010101" pitchFamily="34" charset="-120"/>
                <a:ea typeface="文鼎甜妞體P" panose="020B0602010101010101" pitchFamily="34" charset="-120"/>
              </a:rPr>
            </a:br>
            <a:r>
              <a:rPr lang="zh-TW" altLang="en-US" dirty="0" smtClean="0"/>
              <a:t> </a:t>
            </a:r>
            <a:endParaRPr lang="zh-TW" altLang="en-US" dirty="0"/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99527" y="1345474"/>
            <a:ext cx="8406677" cy="472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04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櫻花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343_TF03031002_TF03031002.potx" id="{054249AC-1500-43C9-ACE0-F4848484D06C}" vid="{D942FA56-9242-4C5F-A11D-2C2B2C9746E0}"/>
    </a:ext>
  </a:extLst>
</a:theme>
</file>

<file path=ppt/theme/theme2.xml><?xml version="1.0" encoding="utf-8"?>
<a:theme xmlns:a="http://schemas.openxmlformats.org/drawingml/2006/main" name="Office 佈景主題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櫻花自然簡報 (寬螢幕)</Template>
  <TotalTime>55</TotalTime>
  <Words>42</Words>
  <Application>Microsoft Office PowerPoint</Application>
  <PresentationFormat>如螢幕大小 (4:3)</PresentationFormat>
  <Paragraphs>14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文鼎甜妞體P</vt:lpstr>
      <vt:lpstr>新細明體</vt:lpstr>
      <vt:lpstr>Arial</vt:lpstr>
      <vt:lpstr>Wingdings</vt:lpstr>
      <vt:lpstr>櫻花 16x9</vt:lpstr>
      <vt:lpstr>資訊安全防身術</vt:lpstr>
      <vt:lpstr>資訊安全防身術</vt:lpstr>
      <vt:lpstr>資訊安全防身術</vt:lpstr>
      <vt:lpstr>  網路資料保護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9</cp:revision>
  <dcterms:created xsi:type="dcterms:W3CDTF">2019-09-17T03:01:55Z</dcterms:created>
  <dcterms:modified xsi:type="dcterms:W3CDTF">2019-10-01T03:09:49Z</dcterms:modified>
</cp:coreProperties>
</file>