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9341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F458-297E-42FD-85AA-B42138C66462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C6242-4B4C-4A8A-B761-684DE6665D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 b="1" noProof="0" dirty="0" smtClean="0">
                <a:ea typeface="PMingLiU" pitchFamily="18" charset="-120"/>
              </a:rPr>
              <a:t>附材質標題的圖片</a:t>
            </a:r>
            <a:r>
              <a:rPr lang="zh-TW" altLang="en-US" sz="1400" b="1" baseline="0" noProof="0" dirty="0" smtClean="0">
                <a:ea typeface="PMingLiU" pitchFamily="18" charset="-120"/>
              </a:rPr>
              <a:t>背景</a:t>
            </a:r>
          </a:p>
          <a:p>
            <a:r>
              <a:rPr lang="en-US" altLang="zh-TW" sz="1400" b="0" baseline="0" noProof="0" dirty="0" smtClean="0">
                <a:ea typeface="PMingLiU" pitchFamily="18" charset="-120"/>
              </a:rPr>
              <a:t>(</a:t>
            </a:r>
            <a:r>
              <a:rPr lang="zh-TW" altLang="en-US" sz="1400" b="0" baseline="0" noProof="0" dirty="0" smtClean="0">
                <a:ea typeface="PMingLiU" pitchFamily="18" charset="-120"/>
              </a:rPr>
              <a:t>中級</a:t>
            </a:r>
            <a:r>
              <a:rPr lang="en-US" altLang="zh-TW" sz="1400" b="0" baseline="0" noProof="0" dirty="0" smtClean="0">
                <a:ea typeface="PMingLiU" pitchFamily="18" charset="-120"/>
              </a:rPr>
              <a:t>)</a:t>
            </a:r>
          </a:p>
          <a:p>
            <a:endParaRPr lang="en-US" altLang="zh-TW" sz="1400" b="0" baseline="0" noProof="0" dirty="0" smtClean="0">
              <a:ea typeface="PMingLiU" pitchFamily="18" charset="-120"/>
            </a:endParaRPr>
          </a:p>
          <a:p>
            <a:r>
              <a:rPr lang="zh-TW" altLang="en-US" sz="1200" b="0" baseline="0" noProof="0" dirty="0" smtClean="0">
                <a:ea typeface="PMingLiU" pitchFamily="18" charset="-120"/>
              </a:rPr>
              <a:t>若要重新產生此投影片的材質圖案效果，請執行下列動作：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投影片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版面配置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空白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在投影片上，拖曳以繪製矩形。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選取矩形。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索引標籤中，按一下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 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圖片或材質填滿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材質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粉紅色面紙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第四列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線條色彩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線條色彩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無線條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重新著色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預設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旁的按鈕，再按一下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橙色，強調色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6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深色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第二列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窗格中，執行下列動作：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預設格式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旁的按鈕，並按一下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無光暈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 pt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矩形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在投影片上，拖曳以繪製矩形。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選取第二個矩形。 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，然後指向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，再按一下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其他漸層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在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漸層填滿</a:t>
            </a:r>
            <a:r>
              <a:rPr lang="en-US" altLang="zh-TW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類型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清單中，選取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線性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角度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90°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同時也在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底下，自訂漸層停駐點，方法如下：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選取投影片中第一個停駐點，然後執行下列作業：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第一列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選取投影片中的最後一個停駐點，然後執行下列作業：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第一列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光暈和柔邊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柔邊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 pt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5”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4”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按住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CTRL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，然後選取兩個矩形。在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對齊選取的物件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0" indent="0">
              <a:buFont typeface="+mj-lt"/>
              <a:buNone/>
            </a:pPr>
            <a:endParaRPr lang="zh-TW" altLang="en-US" sz="1200" b="1" kern="1200" baseline="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若要重新產生此投影片的美工圖案效果，請執行下列動作：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插入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美工圖案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美工圖案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窗格中，執行下列動作：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搜尋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b="1" noProof="0" dirty="0" smtClean="0">
                <a:ea typeface="PMingLiU" pitchFamily="18" charset="-120"/>
              </a:rPr>
              <a:t>00322861.wmf</a:t>
            </a:r>
            <a:r>
              <a:rPr lang="zh-TW" altLang="en-US" noProof="0" dirty="0" smtClean="0">
                <a:ea typeface="PMingLiU" pitchFamily="18" charset="-120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結果應該是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清單中的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所有媒體檔案類型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包含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Office.com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內容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到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按兩下美工圖案的縮圖將其插入投影片。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選取美工圖案。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0.56”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方塊內輸入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2”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群組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取消群組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將美工圖案轉換成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Microsoft Office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繪圖物件。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編輯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選取窗格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選取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選取項目和可見度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窗格中的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快取圖案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 </a:t>
            </a:r>
            <a:r>
              <a:rPr lang="en-US" altLang="zh-TW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DELETE </a:t>
            </a:r>
            <a:r>
              <a:rPr lang="zh-TW" altLang="en-US" sz="1200" b="0" kern="1200" spc="-2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鍵。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選取取消群組的美工圖案。在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繪圖工具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圖案樣式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格式化物件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 在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實心填滿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，再於 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填滿色彩</a:t>
            </a:r>
            <a:r>
              <a:rPr lang="en-US" altLang="zh-TW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-5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底下，執行下列動作：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黑色，文字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lvl="1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方塊中，輸入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80%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將取消群組的美工圖案蓋過</a:t>
            </a:r>
            <a:r>
              <a:rPr lang="zh-TW" alt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透明矩形的下半部。</a:t>
            </a:r>
            <a:endParaRPr lang="zh-TW" altLang="en-US" sz="120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</a:t>
            </a:r>
            <a:r>
              <a:rPr lang="zh-TW" alt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取消群組的美工圖案。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剪貼簿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複製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右側的箭號，然後按一下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複製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選取第二個取消群組的美工圖案。在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，然後指向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，再按一下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其他旋轉選項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格式化圖案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對話方塊中，按一下左窗格中的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窗格中的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底下，於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旋轉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 </a:t>
            </a:r>
            <a:r>
              <a:rPr lang="en-US" altLang="zh-TW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180°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將第二個取消群組的美工圖案蓋過透明矩形的上半部。</a:t>
            </a:r>
          </a:p>
          <a:p>
            <a:pPr marL="0" indent="0">
              <a:buFont typeface="+mj-lt"/>
              <a:buNone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r>
              <a:rPr lang="zh-TW" altLang="en-US" sz="1200" b="0" baseline="0" noProof="0" dirty="0" smtClean="0">
                <a:ea typeface="PMingLiU" pitchFamily="18" charset="-120"/>
              </a:rPr>
              <a:t>若要複製此投影片上的文字效果，請執行下列作業：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在投影片上，拖曳以繪製文字方塊。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在文字方塊中輸入文字，然後選取文字。 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新細明體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，然後選取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36 pt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再選取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字型色彩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清單中的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白色，背景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1]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此外，在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段落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按住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CTRL 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鍵，然後選取材質矩形、透明矩形、兩個取消群組的美工圖案，以及文字方塊。在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spc="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spc="3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對齊選取的物件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置中對齊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按住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CTRL 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鍵，然後選取矩行及文字方塊。在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常用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繪圖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排列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，指向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對齊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垂直置中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kern="1200" noProof="0" dirty="0" smtClean="0">
              <a:solidFill>
                <a:schemeClr val="tx1"/>
              </a:solidFill>
              <a:effectLst/>
              <a:latin typeface="+mn-lt"/>
              <a:ea typeface="PMingLiU" pitchFamily="18" charset="-120"/>
              <a:cs typeface="+mn-cs"/>
            </a:endParaRPr>
          </a:p>
          <a:p>
            <a:endParaRPr lang="zh-TW" altLang="en-US" sz="1200" b="0" baseline="0" noProof="0" dirty="0" smtClean="0">
              <a:ea typeface="PMingLiU" pitchFamily="18" charset="-120"/>
            </a:endParaRPr>
          </a:p>
          <a:p>
            <a:r>
              <a:rPr lang="zh-TW" altLang="en-US" sz="1200" b="0" baseline="0" noProof="0" dirty="0" smtClean="0">
                <a:ea typeface="PMingLiU" pitchFamily="18" charset="-120"/>
              </a:rPr>
              <a:t>若要重新產生此投影片的圖片背景，請執行下列動作：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背景格式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對話方塊中，按一下左窗格中的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圖片或材質填滿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由此插入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檔案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插入圖片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 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對話方塊中選取圖片，然後按一下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插入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baseline="0" noProof="0" dirty="0" smtClean="0">
              <a:ea typeface="PMingLiU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5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1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5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1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1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5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3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5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71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22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6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3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2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2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4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4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6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7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B496F5-A021-4446-9C24-57D08D7801D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712A37-B3B3-44BC-A348-71BA0F9AEC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838200"/>
            <a:ext cx="3657600" cy="4572000"/>
          </a:xfrm>
          <a:prstGeom prst="rect">
            <a:avLst/>
          </a:prstGeom>
          <a:blipFill dpi="0" rotWithShape="1">
            <a:blip r:embed="rId3">
              <a:alphaModFix amt="80000"/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a typeface="PMingLiU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7084" y="1506776"/>
            <a:ext cx="3657600" cy="457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ea typeface="PMingLiU" pitchFamily="18" charset="-120"/>
              </a:rPr>
              <a:t>保護自己 尊重別人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905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ea typeface="PMingLiU" pitchFamily="18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2174652"/>
            <a:ext cx="35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  <a:ea typeface="PMingLiU" pitchFamily="18" charset="-120"/>
              </a:rPr>
              <a:t>資訊安全防身術</a:t>
            </a: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flipH="1" flipV="1">
            <a:off x="1905000" y="1506776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ea typeface="PMingLiU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10" y="1772817"/>
            <a:ext cx="4368689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3" name="內容版面配置區 2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2898044"/>
            <a:ext cx="3338512" cy="2625600"/>
          </a:xfr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個人資料要保密</a:t>
            </a:r>
          </a:p>
          <a:p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電腦不用要登出</a:t>
            </a:r>
          </a:p>
          <a:p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防毒</a:t>
            </a:r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軟體要更新</a:t>
            </a:r>
          </a:p>
          <a:p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6108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3">
                    <a:lumMod val="75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資訊安全防身術</a:t>
            </a:r>
          </a:p>
        </p:txBody>
      </p:sp>
      <p:pic>
        <p:nvPicPr>
          <p:cNvPr id="3" name="內容版面配置區 2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2898044"/>
            <a:ext cx="3338512" cy="2625600"/>
          </a:xfr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不當網站不瀏覽</a:t>
            </a:r>
          </a:p>
          <a:p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電子郵件要過濾</a:t>
            </a:r>
          </a:p>
          <a:p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可疑訊息需求證</a:t>
            </a:r>
          </a:p>
          <a:p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15076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網路資料保護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6866" y="1772816"/>
            <a:ext cx="699553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00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B0005C-D967-406E-BB52-87C126421D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1781</Words>
  <Application>Microsoft Office PowerPoint</Application>
  <PresentationFormat>如螢幕大小 (4:3)</PresentationFormat>
  <Paragraphs>83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文鼎中特廣告體</vt:lpstr>
      <vt:lpstr>微軟正黑體</vt:lpstr>
      <vt:lpstr>PMingLiU</vt:lpstr>
      <vt:lpstr>PMingLiU</vt:lpstr>
      <vt:lpstr>Arial</vt:lpstr>
      <vt:lpstr>Calibri</vt:lpstr>
      <vt:lpstr>Constantia</vt:lpstr>
      <vt:lpstr>Garamond</vt:lpstr>
      <vt:lpstr>有機</vt:lpstr>
      <vt:lpstr>PowerPoint 簡報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keywords/>
  <cp:lastModifiedBy>Windows 使用者</cp:lastModifiedBy>
  <cp:revision>6</cp:revision>
  <dcterms:created xsi:type="dcterms:W3CDTF">2019-09-24T02:42:19Z</dcterms:created>
  <dcterms:modified xsi:type="dcterms:W3CDTF">2019-10-01T03:09:32Z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TC018814159991</vt:lpwstr>
  </property>
</Properties>
</file>