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7"/>
  </p:notesMasterIdLst>
  <p:sldIdLst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341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附材質標題的圖片</a:t>
            </a:r>
            <a:r>
              <a:rPr lang="zh-TW" altLang="en-US" sz="1400" b="1" baseline="0" noProof="0" dirty="0" smtClean="0">
                <a:ea typeface="PMingLiU" pitchFamily="18" charset="-120"/>
              </a:rPr>
              <a:t>背景</a:t>
            </a:r>
          </a:p>
          <a:p>
            <a:r>
              <a:rPr lang="en-US" altLang="zh-TW" sz="1400" b="0" baseline="0" noProof="0" dirty="0" smtClean="0">
                <a:ea typeface="PMingLiU" pitchFamily="18" charset="-120"/>
              </a:rPr>
              <a:t>(</a:t>
            </a:r>
            <a:r>
              <a:rPr lang="zh-TW" altLang="en-US" sz="1400" b="0" baseline="0" noProof="0" dirty="0" smtClean="0">
                <a:ea typeface="PMingLiU" pitchFamily="18" charset="-120"/>
              </a:rPr>
              <a:t>中級</a:t>
            </a:r>
            <a:r>
              <a:rPr lang="en-US" altLang="zh-TW" sz="1400" b="0" baseline="0" noProof="0" dirty="0" smtClean="0">
                <a:ea typeface="PMingLiU" pitchFamily="18" charset="-120"/>
              </a:rPr>
              <a:t>)</a:t>
            </a:r>
          </a:p>
          <a:p>
            <a:endParaRPr lang="en-US" altLang="zh-TW" sz="14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若要重新產生此投影片的材質圖案效果，請執行下列動作：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投影片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版面配置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空白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在投影片上，拖曳以繪製矩形。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選取矩形。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索引標籤中，按一下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圖片或材質填滿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材質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粉紅色面紙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第四列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線條色彩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線條色彩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無線條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重新著色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旁的按鈕，再按一下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橙色，強調色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6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深色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第二列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預設格式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旁的按鈕，並按一下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無光暈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 pt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在投影片上，拖曳以繪製矩形。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選取第二個矩形。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，然後指向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其他漸層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90°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底下，自訂漸層停駐點，方法如下：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選取投影片中第一個停駐點，然後執行下列作業：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選取投影片中的最後一個停駐點，然後執行下列作業：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 pt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，然後選取兩個矩形。在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對齊選取的物件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0" indent="0">
              <a:buFont typeface="+mj-lt"/>
              <a:buNone/>
            </a:pPr>
            <a:endParaRPr lang="zh-TW" altLang="en-US" sz="1200" b="1" kern="1200" baseline="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若要重新產生此投影片的美工圖案效果，請執行下列動作：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美工圖案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美工圖案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窗格中，執行下列動作：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搜尋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b="1" noProof="0" dirty="0" smtClean="0">
                <a:ea typeface="PMingLiU" pitchFamily="18" charset="-120"/>
              </a:rPr>
              <a:t>00322861.wmf</a:t>
            </a:r>
            <a:r>
              <a:rPr lang="zh-TW" altLang="en-US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結果應該是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清單中的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所有媒體檔案類型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包含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Office.com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內容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到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按兩下美工圖案的縮圖將其插入投影片。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選取美工圖案。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0.56”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群組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取消群組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將美工圖案轉換成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Microsoft Office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繪圖物件。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編輯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選取窗格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選取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選取項目和可見度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快取圖案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DELETE 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選取取消群組的美工圖案。在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格式化物件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實心填滿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，再於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填滿色彩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80%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將取消群組的美工圖案蓋過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透明矩形的下半部。</a:t>
            </a:r>
            <a:endParaRPr lang="zh-TW" altLang="en-US" sz="120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取消群組的美工圖案。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剪貼簿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複製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右側的箭號，然後按一下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複製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選取第二個取消群組的美工圖案。在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其他旋轉選項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180°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將第二個取消群組的美工圖案蓋過透明矩形的上半部。</a:t>
            </a:r>
          </a:p>
          <a:p>
            <a:pPr marL="0" indent="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在投影片上，拖曳以繪製文字方塊。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在文字方塊中輸入文字，然後選取文字。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新細明體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36 pt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再選取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白色，背景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段落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 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鍵，然後選取材質矩形、透明矩形、兩個取消群組的美工圖案，以及文字方塊。在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對齊選取的物件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鍵，然後選取矩行及文字方塊。在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垂直置中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endParaRPr lang="zh-TW" altLang="en-US" sz="12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若要重新產生此投影片的圖片背景，請執行下列動作：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圖片或材質填滿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由此插入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檔案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插入圖片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對話方塊中選取圖片，然後按一下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baseline="0" noProof="0" dirty="0" smtClean="0">
              <a:ea typeface="PMingLiU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5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6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4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3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8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8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5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3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2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80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7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5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8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7408" y="1196752"/>
            <a:ext cx="3585592" cy="4355361"/>
          </a:xfrm>
          <a:prstGeom prst="rect">
            <a:avLst/>
          </a:prstGeom>
          <a:blipFill dpi="0" rotWithShape="1">
            <a:blip r:embed="rId3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a typeface="PMingLiU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6008" y="1196752"/>
            <a:ext cx="3685964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a typeface="PMingLiU" pitchFamily="18" charset="-12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ea typeface="PMingLiU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6901" y="231603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3600" dirty="0">
              <a:solidFill>
                <a:schemeClr val="bg1"/>
              </a:solidFill>
              <a:latin typeface="Constantia" pitchFamily="18" charset="0"/>
              <a:ea typeface="PMingLiU" pitchFamily="18" charset="-12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2173796" y="1753245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ea typeface="PMingLiU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6008" y="3937639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保護自己 尊重別人</a:t>
            </a:r>
          </a:p>
        </p:txBody>
      </p:sp>
      <p:sp>
        <p:nvSpPr>
          <p:cNvPr id="3" name="矩形 2"/>
          <p:cNvSpPr/>
          <p:nvPr/>
        </p:nvSpPr>
        <p:spPr>
          <a:xfrm>
            <a:off x="1888677" y="2115984"/>
            <a:ext cx="2683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資訊安全防身術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4165379" cy="29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83" y="2505464"/>
            <a:ext cx="3586118" cy="36969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48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83" y="2505464"/>
            <a:ext cx="3586118" cy="36969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/>
              <a:t>網路沉迷傷身心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網路資料</a:t>
            </a:r>
            <a:r>
              <a:rPr lang="zh-TW" altLang="en-US" dirty="0" smtClean="0"/>
              <a:t>保護</a:t>
            </a: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672" y="2564904"/>
            <a:ext cx="65287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B0005C-D967-406E-BB52-87C126421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1781</Words>
  <Application>Microsoft Office PowerPoint</Application>
  <PresentationFormat>如螢幕大小 (4:3)</PresentationFormat>
  <Paragraphs>83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微軟正黑體</vt:lpstr>
      <vt:lpstr>新細明體</vt:lpstr>
      <vt:lpstr>新細明體</vt:lpstr>
      <vt:lpstr>Arial</vt:lpstr>
      <vt:lpstr>Calibri</vt:lpstr>
      <vt:lpstr>Constantia</vt:lpstr>
      <vt:lpstr>Garamond</vt:lpstr>
      <vt:lpstr>有機</vt:lpstr>
      <vt:lpstr>PowerPoint 簡報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keywords/>
  <cp:lastModifiedBy>Windows 使用者</cp:lastModifiedBy>
  <cp:revision>8</cp:revision>
  <dcterms:created xsi:type="dcterms:W3CDTF">2019-09-17T03:00:05Z</dcterms:created>
  <dcterms:modified xsi:type="dcterms:W3CDTF">2019-10-01T03:06:37Z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