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69" r:id="rId3"/>
    <p:sldId id="268" r:id="rId4"/>
    <p:sldId id="27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28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6AB8C4-9235-4D72-BC02-D38112086C26}" type="datetime2">
              <a:rPr lang="zh-TW" altLang="en-US" smtClean="0">
                <a:latin typeface="+mj-ea"/>
                <a:ea typeface="+mj-ea"/>
              </a:rPr>
              <a:t>2019年10月1日</a:t>
            </a:fld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+mj-ea"/>
                <a:ea typeface="+mj-ea"/>
              </a:rPr>
              <a:t>‹#›</a:t>
            </a:fld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3CA0F22E-1C21-4835-AE23-B748857DC159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629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彩色貝殼的特寫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9141714" cy="4624183"/>
          </a:xfrm>
          <a:prstGeom prst="rect">
            <a:avLst/>
          </a:prstGeom>
        </p:spPr>
      </p:pic>
      <p:sp useBgFill="1">
        <p:nvSpPr>
          <p:cNvPr id="7" name="矩形 6"/>
          <p:cNvSpPr/>
          <p:nvPr/>
        </p:nvSpPr>
        <p:spPr bwMode="white">
          <a:xfrm>
            <a:off x="0" y="3074524"/>
            <a:ext cx="9151416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0361" y="3937324"/>
            <a:ext cx="7200900" cy="162527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500"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970361" y="5641975"/>
            <a:ext cx="72009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latin typeface="+mj-ea"/>
                <a:ea typeface="+mj-ea"/>
              </a:defRPr>
            </a:lvl1pPr>
            <a:lvl2pPr marL="342892" indent="0" algn="ctr">
              <a:buNone/>
              <a:defRPr sz="2100"/>
            </a:lvl2pPr>
            <a:lvl3pPr marL="685783" indent="0" algn="ctr">
              <a:buNone/>
              <a:defRPr sz="1800"/>
            </a:lvl3pPr>
            <a:lvl4pPr marL="1028675" indent="0" algn="ctr">
              <a:buNone/>
              <a:defRPr sz="1500"/>
            </a:lvl4pPr>
            <a:lvl5pPr marL="1371566" indent="0" algn="ctr">
              <a:buNone/>
              <a:defRPr sz="1500"/>
            </a:lvl5pPr>
            <a:lvl6pPr marL="1714457" indent="0" algn="ctr">
              <a:buNone/>
              <a:defRPr sz="1500"/>
            </a:lvl6pPr>
            <a:lvl7pPr marL="2057348" indent="0" algn="ctr">
              <a:buNone/>
              <a:defRPr sz="1500"/>
            </a:lvl7pPr>
            <a:lvl8pPr marL="2400240" indent="0" algn="ctr">
              <a:buNone/>
              <a:defRPr sz="1500"/>
            </a:lvl8pPr>
            <a:lvl9pPr marL="2743132" indent="0" algn="ctr">
              <a:buNone/>
              <a:defRPr sz="1500"/>
            </a:lvl9pPr>
          </a:lstStyle>
          <a:p>
            <a:pPr rtl="0"/>
            <a:r>
              <a:rPr lang="zh-TW" altLang="en-US" noProof="0" dirty="0" smtClean="0"/>
              <a:t>編輯母片副標題樣式</a:t>
            </a:r>
            <a:endParaRPr lang="zh-TW" altLang="en-US" noProof="0" dirty="0"/>
          </a:p>
        </p:txBody>
      </p:sp>
      <p:sp>
        <p:nvSpPr>
          <p:cNvPr id="10" name="手繪多邊形 9"/>
          <p:cNvSpPr/>
          <p:nvPr/>
        </p:nvSpPr>
        <p:spPr>
          <a:xfrm rot="21388434">
            <a:off x="9178" y="2969834"/>
            <a:ext cx="9127430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1" name="手繪多邊形​​ 10"/>
          <p:cNvSpPr/>
          <p:nvPr/>
        </p:nvSpPr>
        <p:spPr>
          <a:xfrm rot="21388434">
            <a:off x="22254" y="2764071"/>
            <a:ext cx="9154392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2" name="手繪多邊形​​ 11"/>
          <p:cNvSpPr/>
          <p:nvPr/>
        </p:nvSpPr>
        <p:spPr>
          <a:xfrm rot="21388434">
            <a:off x="-3439" y="3108508"/>
            <a:ext cx="9161365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970361" y="1828801"/>
            <a:ext cx="7200899" cy="3962400"/>
          </a:xfrm>
        </p:spPr>
        <p:txBody>
          <a:bodyPr vert="eaVert"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F194FF8F-1591-40FA-BA5E-648C580944D4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6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1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9C68D2-750E-4806-BBAC-66F5F96A03E3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AFFD3CD-B466-41B2-87EB-A04ABE94F6E7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0360" y="1928556"/>
            <a:ext cx="7200900" cy="2262447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05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4267203"/>
            <a:ext cx="72009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solidFill>
                  <a:schemeClr val="tx1"/>
                </a:solidFill>
                <a:latin typeface="+mj-ea"/>
                <a:ea typeface="+mj-ea"/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DC222906-27A4-457C-9AE5-826F26C64DD4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970361" y="1828800"/>
            <a:ext cx="3486149" cy="39624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88075" y="1828800"/>
            <a:ext cx="3486150" cy="3962400"/>
          </a:xfrm>
        </p:spPr>
        <p:txBody>
          <a:bodyPr rtlCol="0"/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07A2201-4DCE-46A5-A8C1-780FF2A69CCA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0513F29E-967E-4B69-BEAA-E3504E43784D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970360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00">
              <a:defRPr sz="1200"/>
            </a:lvl6pPr>
            <a:lvl7pPr marL="1577300">
              <a:defRPr sz="1200">
                <a:latin typeface="+mj-ea"/>
                <a:ea typeface="+mj-ea"/>
              </a:defRPr>
            </a:lvl7pPr>
            <a:lvl8pPr marL="1577300">
              <a:defRPr sz="1200"/>
            </a:lvl8pPr>
            <a:lvl9pPr marL="157730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87397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87397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00">
              <a:defRPr sz="1200"/>
            </a:lvl6pPr>
            <a:lvl7pPr marL="1577300">
              <a:defRPr sz="1200">
                <a:latin typeface="+mj-ea"/>
                <a:ea typeface="+mj-ea"/>
              </a:defRPr>
            </a:lvl7pPr>
            <a:lvl8pPr marL="1577300">
              <a:defRPr sz="1200"/>
            </a:lvl8pPr>
            <a:lvl9pPr marL="157730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20C78917-E512-4BE1-91F1-1736FDEF91F2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512F408-7520-4FB0-93BD-594B7013E8B3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E9C19C16-7E34-496C-815F-11D7655A3FA8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6011" y="533403"/>
            <a:ext cx="3429001" cy="2743199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300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227910" y="533401"/>
            <a:ext cx="4457702" cy="52578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456010" y="3429003"/>
            <a:ext cx="3429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350"/>
              </a:spcBef>
              <a:buNone/>
              <a:defRPr sz="1500">
                <a:latin typeface="+mj-ea"/>
                <a:ea typeface="+mj-ea"/>
              </a:defRPr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59ADE699-13FC-44E9-80B5-FB8C6BF9DEFD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56788" y="533403"/>
            <a:ext cx="3429894" cy="274319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3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1" y="3"/>
            <a:ext cx="4914989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256788" y="3429004"/>
            <a:ext cx="3429893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150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7D9AB3-D59E-4FF9-8A57-03DAEE3FD640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-3439" y="5374942"/>
            <a:ext cx="9180085" cy="1559261"/>
            <a:chOff x="-4585" y="2764068"/>
            <a:chExt cx="12240113" cy="1559261"/>
          </a:xfrm>
        </p:grpSpPr>
        <p:sp>
          <p:nvSpPr>
            <p:cNvPr id="9" name="手繪多邊形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0" name="手繪多邊形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1" name="手繪多邊形​​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70360" y="304800"/>
            <a:ext cx="72009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1" y="1828801"/>
            <a:ext cx="7200899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974365" y="6400800"/>
            <a:ext cx="4466126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5992133" y="6400800"/>
            <a:ext cx="116149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DD8C825E-FC76-4523-9777-4DBA6557CAF5}" type="datetime2">
              <a:rPr lang="zh-TW" altLang="en-US" smtClean="0"/>
              <a:pPr/>
              <a:t>2019年10月1日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363732" y="6400800"/>
            <a:ext cx="8001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783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000" kern="1200">
          <a:solidFill>
            <a:schemeClr val="accent1"/>
          </a:solidFill>
          <a:latin typeface="+mj-ea"/>
          <a:ea typeface="+mj-ea"/>
          <a:cs typeface="+mj-cs"/>
        </a:defRPr>
      </a:lvl1pPr>
    </p:titleStyle>
    <p:bodyStyle>
      <a:lvl1pPr marL="205735" indent="-171446" algn="l" defTabSz="685783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2100" kern="1200">
          <a:solidFill>
            <a:schemeClr val="tx1"/>
          </a:solidFill>
          <a:latin typeface="+mj-ea"/>
          <a:ea typeface="+mj-ea"/>
          <a:cs typeface="+mn-cs"/>
        </a:defRPr>
      </a:lvl1pPr>
      <a:lvl2pPr marL="548627" indent="-171446" algn="l" defTabSz="685783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j-ea"/>
          <a:ea typeface="+mj-ea"/>
          <a:cs typeface="+mn-cs"/>
        </a:defRPr>
      </a:lvl2pPr>
      <a:lvl3pPr marL="891518" indent="-171446" algn="l" defTabSz="685783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500" kern="1200">
          <a:solidFill>
            <a:schemeClr val="tx1"/>
          </a:solidFill>
          <a:latin typeface="+mj-ea"/>
          <a:ea typeface="+mj-ea"/>
          <a:cs typeface="+mn-cs"/>
        </a:defRPr>
      </a:lvl3pPr>
      <a:lvl4pPr marL="1234409" indent="-171446" algn="l" defTabSz="685783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4pPr>
      <a:lvl5pPr marL="1577300" indent="-171446" algn="l" defTabSz="685783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5pPr>
      <a:lvl6pPr marL="1920192" indent="-171446" algn="l" defTabSz="685783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63084" indent="-171446" algn="l" defTabSz="685783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05975" indent="-171446" algn="l" defTabSz="685783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48867" indent="-171446" algn="l" defTabSz="685783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>
                <a:latin typeface="新細明體" panose="02020500000000000000" pitchFamily="18" charset="-120"/>
                <a:sym typeface="新細明體" panose="02020500000000000000" pitchFamily="18" charset="-120"/>
              </a:rPr>
              <a:t>資訊安全防身術</a:t>
            </a:r>
            <a:endParaRPr lang="zh-TW" altLang="en-US" dirty="0"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>
                <a:latin typeface="新細明體" panose="02020500000000000000" pitchFamily="18" charset="-120"/>
                <a:sym typeface="新細明體" panose="02020500000000000000" pitchFamily="18" charset="-120"/>
              </a:rPr>
              <a:t>保護自己 尊重別人</a:t>
            </a:r>
            <a:endParaRPr lang="zh-TW" altLang="en-US" dirty="0"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87625" y="343988"/>
            <a:ext cx="7200900" cy="1219200"/>
          </a:xfrm>
        </p:spPr>
        <p:txBody>
          <a:bodyPr/>
          <a:lstStyle/>
          <a:p>
            <a:r>
              <a:rPr lang="zh-TW" altLang="en-US" dirty="0"/>
              <a:t>資訊安全</a:t>
            </a:r>
            <a:r>
              <a:rPr lang="zh-TW" altLang="en-US" dirty="0" smtClean="0"/>
              <a:t>防身術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22167" y="1828800"/>
            <a:ext cx="3486149" cy="3962400"/>
          </a:xfrm>
        </p:spPr>
        <p:txBody>
          <a:bodyPr/>
          <a:lstStyle/>
          <a:p>
            <a:r>
              <a:rPr lang="zh-TW" altLang="en-US" dirty="0"/>
              <a:t>個人資料要保密</a:t>
            </a:r>
          </a:p>
          <a:p>
            <a:r>
              <a:rPr lang="zh-TW" altLang="en-US" dirty="0"/>
              <a:t>電腦不用要登出</a:t>
            </a:r>
          </a:p>
          <a:p>
            <a:r>
              <a:rPr lang="zh-TW" altLang="en-US" dirty="0"/>
              <a:t>防毒軟體要更新</a:t>
            </a:r>
          </a:p>
          <a:p>
            <a:r>
              <a:rPr lang="zh-TW" altLang="en-US" dirty="0"/>
              <a:t>智慧財產要尊重</a:t>
            </a:r>
            <a:endParaRPr lang="zh-TW" altLang="en-US" dirty="0"/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075" y="2201287"/>
            <a:ext cx="3486150" cy="3217425"/>
          </a:xfrm>
        </p:spPr>
      </p:pic>
    </p:spTree>
    <p:extLst>
      <p:ext uri="{BB962C8B-B14F-4D97-AF65-F5344CB8AC3E}">
        <p14:creationId xmlns:p14="http://schemas.microsoft.com/office/powerpoint/2010/main" val="630775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資訊安全</a:t>
            </a:r>
            <a:r>
              <a:rPr lang="zh-TW" altLang="en-US" dirty="0" smtClean="0"/>
              <a:t>防身術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不當</a:t>
            </a:r>
            <a:r>
              <a:rPr lang="zh-TW" altLang="en-US" dirty="0"/>
              <a:t>網站不瀏覽</a:t>
            </a:r>
          </a:p>
          <a:p>
            <a:r>
              <a:rPr lang="zh-TW" altLang="en-US" dirty="0"/>
              <a:t>電子郵件要過濾</a:t>
            </a:r>
          </a:p>
          <a:p>
            <a:r>
              <a:rPr lang="zh-TW" altLang="en-US" dirty="0"/>
              <a:t>可疑訊息需求證</a:t>
            </a:r>
          </a:p>
          <a:p>
            <a:r>
              <a:rPr lang="zh-TW" altLang="en-US" dirty="0"/>
              <a:t>網路沉迷傷</a:t>
            </a:r>
            <a:r>
              <a:rPr lang="zh-TW" altLang="en-US" dirty="0" smtClean="0"/>
              <a:t>身心</a:t>
            </a:r>
            <a:endParaRPr lang="zh-TW" altLang="en-US" dirty="0"/>
          </a:p>
        </p:txBody>
      </p:sp>
      <p:pic>
        <p:nvPicPr>
          <p:cNvPr id="6" name="內容版面配置區 5" descr="ENFERMERÍA BLOG / Herramientas y encuestas online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7888" y="2201287"/>
            <a:ext cx="3486150" cy="3217425"/>
          </a:xfrm>
        </p:spPr>
      </p:pic>
    </p:spTree>
    <p:extLst>
      <p:ext uri="{BB962C8B-B14F-4D97-AF65-F5344CB8AC3E}">
        <p14:creationId xmlns:p14="http://schemas.microsoft.com/office/powerpoint/2010/main" val="41478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53590" y="108857"/>
            <a:ext cx="7200900" cy="1219200"/>
          </a:xfrm>
        </p:spPr>
        <p:txBody>
          <a:bodyPr/>
          <a:lstStyle/>
          <a:p>
            <a:r>
              <a:rPr lang="zh-TW" altLang="en-US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58538" y="1423851"/>
            <a:ext cx="6939644" cy="39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169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貝殼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65_TF02895255.potx" id="{AB61D4C5-B4CA-4C78-A275-CF3536E9CC9F}" vid="{A3CCC6A4-A8C6-4D15-88AD-EEA165CAAAAD}"/>
    </a:ext>
  </a:extLst>
</a:theme>
</file>

<file path=ppt/theme/theme2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彩色貝殼收藏</Template>
  <TotalTime>54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新細明體</vt:lpstr>
      <vt:lpstr>Arial</vt:lpstr>
      <vt:lpstr>貝殼 16x9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2019-09-17T03:02:14Z</dcterms:created>
  <dcterms:modified xsi:type="dcterms:W3CDTF">2019-10-01T03:09:24Z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