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5" r:id="rId2"/>
    <p:sldId id="267" r:id="rId3"/>
    <p:sldId id="268" r:id="rId4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5112" userDrawn="1">
          <p15:clr>
            <a:srgbClr val="A4A3A4"/>
          </p15:clr>
        </p15:guide>
        <p15:guide id="3" pos="612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8560" autoAdjust="0"/>
  </p:normalViewPr>
  <p:slideViewPr>
    <p:cSldViewPr>
      <p:cViewPr varScale="1">
        <p:scale>
          <a:sx n="71" d="100"/>
          <a:sy n="71" d="100"/>
        </p:scale>
        <p:origin x="1380" y="60"/>
      </p:cViewPr>
      <p:guideLst>
        <p:guide pos="2880"/>
        <p:guide pos="5112"/>
        <p:guide pos="612"/>
        <p:guide orient="horz" pos="216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3B5605C-1248-4F63-8268-63B4D37401CF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2019/9/24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BAE14B8-3CC9-472D-9BC5-A84D80684DE2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r"/>
            <a:fld id="{83B5605C-1248-4F63-8268-63B4D37401CF}" type="datetime1">
              <a:rPr lang="zh-TW" altLang="en-US" smtClean="0"/>
              <a:pPr algn="r"/>
              <a:t>2019/9/24</a:t>
            </a:fld>
            <a:endParaRPr lang="zh-TW" altLang="en-US" dirty="0"/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r"/>
            <a:fld id="{7BAE14B8-3CC9-472D-9BC5-A84D80684DE2}" type="slidenum">
              <a:rPr lang="en-US" altLang="zh-TW" smtClean="0"/>
              <a:pPr algn="r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7FB667E1-E601-4AAF-B95C-B25720D70A60}" type="slidenum">
              <a:rPr lang="en-US" altLang="zh-TW" smtClean="0"/>
              <a:pPr algn="r" rtl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514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山巒日出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" y="0"/>
            <a:ext cx="9141524" cy="47993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ltGray">
          <a:xfrm>
            <a:off x="-2" y="4754880"/>
            <a:ext cx="9144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矩形 5"/>
          <p:cNvSpPr/>
          <p:nvPr/>
        </p:nvSpPr>
        <p:spPr bwMode="white">
          <a:xfrm>
            <a:off x="-96" y="4724400"/>
            <a:ext cx="914162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2999" y="4800600"/>
            <a:ext cx="6858002" cy="1143000"/>
          </a:xfrm>
        </p:spPr>
        <p:txBody>
          <a:bodyPr rtlCol="0" anchor="b">
            <a:normAutofit/>
          </a:bodyPr>
          <a:lstStyle>
            <a:lvl1pPr algn="ctr" rtl="0">
              <a:defRPr sz="3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1810" y="5943600"/>
            <a:ext cx="6858002" cy="762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1500" cap="none" baseline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ctr" rtl="0">
              <a:buNone/>
              <a:defRPr sz="2100"/>
            </a:lvl2pPr>
            <a:lvl3pPr marL="685800" indent="0" algn="ctr" rtl="0">
              <a:buNone/>
              <a:defRPr sz="1800"/>
            </a:lvl3pPr>
            <a:lvl4pPr marL="1028700" indent="0" algn="ctr" rtl="0">
              <a:buNone/>
              <a:defRPr sz="1500"/>
            </a:lvl4pPr>
            <a:lvl5pPr marL="1371600" indent="0" algn="ctr" rtl="0">
              <a:buNone/>
              <a:defRPr sz="1500"/>
            </a:lvl5pPr>
            <a:lvl6pPr marL="1714500" indent="0" algn="ctr" rtl="0">
              <a:buNone/>
              <a:defRPr sz="1500"/>
            </a:lvl6pPr>
            <a:lvl7pPr marL="2057400" indent="0" algn="ctr" rtl="0">
              <a:buNone/>
              <a:defRPr sz="1500"/>
            </a:lvl7pPr>
            <a:lvl8pPr marL="2400300" indent="0" algn="ctr" rtl="0">
              <a:buNone/>
              <a:defRPr sz="1500"/>
            </a:lvl8pPr>
            <a:lvl9pPr marL="2743200" indent="0" algn="ctr" rtl="0">
              <a:buNone/>
              <a:defRPr sz="15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替代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rtlCol="0" anchor="b">
            <a:normAutofit/>
          </a:bodyPr>
          <a:lstStyle>
            <a:lvl1pPr algn="l" rtl="0">
              <a:defRPr sz="2550" b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00"/>
              </a:spcBef>
              <a:buNone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900"/>
            </a:lvl2pPr>
            <a:lvl3pPr marL="685800" indent="0" algn="l" rtl="0">
              <a:buNone/>
              <a:defRPr sz="750"/>
            </a:lvl3pPr>
            <a:lvl4pPr marL="1028700" indent="0" algn="l" rtl="0">
              <a:buNone/>
              <a:defRPr sz="675"/>
            </a:lvl4pPr>
            <a:lvl5pPr marL="1371600" indent="0" algn="l" rtl="0">
              <a:buNone/>
              <a:defRPr sz="675"/>
            </a:lvl5pPr>
            <a:lvl6pPr marL="1714500" indent="0" algn="l" rtl="0">
              <a:buNone/>
              <a:defRPr sz="675"/>
            </a:lvl6pPr>
            <a:lvl7pPr marL="2057400" indent="0" algn="l" rtl="0">
              <a:buNone/>
              <a:defRPr sz="675"/>
            </a:lvl7pPr>
            <a:lvl8pPr marL="2400300" indent="0" algn="l" rtl="0">
              <a:buNone/>
              <a:defRPr sz="675"/>
            </a:lvl8pPr>
            <a:lvl9pPr marL="2743200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022169" y="685800"/>
            <a:ext cx="4777740" cy="5486400"/>
          </a:xfrm>
        </p:spPr>
        <p:txBody>
          <a:bodyPr rtlCol="0">
            <a:normAutofit/>
          </a:bodyPr>
          <a:lstStyle>
            <a:lvl1pPr algn="l" rtl="0">
              <a:defRPr sz="15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l" rtl="0"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 rtl="0">
              <a:defRPr sz="105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 rtl="0">
              <a:defRPr sz="105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algn="l" rtl="0">
              <a:defRPr sz="1050"/>
            </a:lvl6pPr>
            <a:lvl7pPr algn="l" rtl="0">
              <a:defRPr sz="1050"/>
            </a:lvl7pPr>
            <a:lvl8pPr algn="l" rtl="0">
              <a:defRPr sz="1050"/>
            </a:lvl8pPr>
            <a:lvl9pPr algn="l" rtl="0">
              <a:defRPr sz="10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56B77B79-8F17-40F6-A454-BCF6A8AD111B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548640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2411" y="2362200"/>
            <a:ext cx="2400300" cy="1993392"/>
          </a:xfrm>
        </p:spPr>
        <p:txBody>
          <a:bodyPr rtlCol="0" anchor="b">
            <a:normAutofit/>
          </a:bodyPr>
          <a:lstStyle>
            <a:lvl1pPr algn="l" rtl="0">
              <a:defRPr sz="2550" b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54864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 rtl="0">
              <a:buNone/>
              <a:defRPr sz="24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942411" y="4355592"/>
            <a:ext cx="2400300" cy="164461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00"/>
              </a:spcBef>
              <a:buNone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900"/>
            </a:lvl2pPr>
            <a:lvl3pPr marL="685800" indent="0" algn="l" rtl="0">
              <a:buNone/>
              <a:defRPr sz="750"/>
            </a:lvl3pPr>
            <a:lvl4pPr marL="1028700" indent="0" algn="l" rtl="0">
              <a:buNone/>
              <a:defRPr sz="675"/>
            </a:lvl4pPr>
            <a:lvl5pPr marL="1371600" indent="0" algn="l" rtl="0">
              <a:buNone/>
              <a:defRPr sz="675"/>
            </a:lvl5pPr>
            <a:lvl6pPr marL="1714500" indent="0" algn="l" rtl="0">
              <a:buNone/>
              <a:defRPr sz="675"/>
            </a:lvl6pPr>
            <a:lvl7pPr marL="2057400" indent="0" algn="l" rtl="0">
              <a:buNone/>
              <a:defRPr sz="675"/>
            </a:lvl7pPr>
            <a:lvl8pPr marL="2400300" indent="0" algn="l" rtl="0">
              <a:buNone/>
              <a:defRPr sz="675"/>
            </a:lvl8pPr>
            <a:lvl9pPr marL="2743200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3E4BD696-ADE0-4A0A-9338-27543A2A11E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A0D4AD-DA4E-45AF-B25C-3472B003126A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6865BBB-2083-48BD-96E1-D1E4D57C851D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 algn="l" rtl="0"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C02A38-CBA1-4576-BC7D-6063FFE94E57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0" y="0"/>
            <a:ext cx="9141620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35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white">
          <a:xfrm>
            <a:off x="-1" y="4114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rtlCol="0" anchor="b">
            <a:normAutofit/>
          </a:bodyPr>
          <a:lstStyle>
            <a:lvl1pPr algn="ctr" rtl="0">
              <a:defRPr sz="3900"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3000" y="3810000"/>
            <a:ext cx="6858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0A37179-7754-4CB7-BA1A-FF48B92F1FA2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替代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rtlCol="0" anchor="b">
            <a:normAutofit/>
          </a:bodyPr>
          <a:lstStyle>
            <a:lvl1pPr algn="ctr" rtl="0">
              <a:defRPr sz="39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1810" y="3810000"/>
            <a:ext cx="6858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1800" cap="none" baseline="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09E55E05-D360-486B-A2EC-757045FEEC99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 rtlCol="0">
            <a:normAutofit/>
          </a:bodyPr>
          <a:lstStyle>
            <a:lvl1pPr algn="l" rtl="0">
              <a:defRPr sz="1500"/>
            </a:lvl1pPr>
            <a:lvl2pPr algn="l" rtl="0">
              <a:defRPr sz="1350"/>
            </a:lvl2pPr>
            <a:lvl3pPr algn="l" rtl="0">
              <a:defRPr sz="1200"/>
            </a:lvl3pPr>
            <a:lvl4pPr algn="l" rtl="0">
              <a:defRPr sz="1050"/>
            </a:lvl4pPr>
            <a:lvl5pPr algn="l" rtl="0">
              <a:defRPr sz="1050"/>
            </a:lvl5pPr>
            <a:lvl6pPr algn="l" rtl="0">
              <a:defRPr sz="1050"/>
            </a:lvl6pPr>
            <a:lvl7pPr algn="l" rtl="0">
              <a:defRPr sz="1050"/>
            </a:lvl7pPr>
            <a:lvl8pPr algn="l" rtl="0">
              <a:defRPr sz="1050"/>
            </a:lvl8pPr>
            <a:lvl9pPr algn="l" rtl="0">
              <a:defRPr sz="10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 rtlCol="0">
            <a:normAutofit/>
          </a:bodyPr>
          <a:lstStyle>
            <a:lvl1pPr algn="l" rtl="0">
              <a:defRPr sz="1500"/>
            </a:lvl1pPr>
            <a:lvl2pPr algn="l" rtl="0">
              <a:defRPr sz="1350"/>
            </a:lvl2pPr>
            <a:lvl3pPr algn="l" rtl="0">
              <a:defRPr sz="1200"/>
            </a:lvl3pPr>
            <a:lvl4pPr algn="l" rtl="0">
              <a:defRPr sz="1050"/>
            </a:lvl4pPr>
            <a:lvl5pPr algn="l" rtl="0">
              <a:defRPr sz="1050"/>
            </a:lvl5pPr>
            <a:lvl6pPr algn="l" rtl="0">
              <a:defRPr sz="1050"/>
            </a:lvl6pPr>
            <a:lvl7pPr algn="l" rtl="0">
              <a:defRPr sz="1050"/>
            </a:lvl7pPr>
            <a:lvl8pPr algn="l" rtl="0">
              <a:defRPr sz="1050"/>
            </a:lvl8pPr>
            <a:lvl9pPr algn="l" rtl="0">
              <a:defRPr sz="10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02EBEA-22B8-44BA-9345-922A3C51F541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5840" y="466344"/>
            <a:ext cx="7132320" cy="123444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50" b="0" cap="none" baseline="0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 rtlCol="0">
            <a:normAutofit/>
          </a:bodyPr>
          <a:lstStyle>
            <a:lvl1pPr algn="l" rtl="0">
              <a:defRPr sz="1350"/>
            </a:lvl1pPr>
            <a:lvl2pPr algn="l" rtl="0">
              <a:defRPr sz="1200"/>
            </a:lvl2pPr>
            <a:lvl3pPr algn="l" rtl="0">
              <a:defRPr sz="1050"/>
            </a:lvl3pPr>
            <a:lvl4pPr algn="l" rtl="0">
              <a:defRPr sz="900"/>
            </a:lvl4pPr>
            <a:lvl5pPr algn="l" rtl="0">
              <a:defRPr sz="900"/>
            </a:lvl5pPr>
            <a:lvl6pPr algn="l" rtl="0">
              <a:defRPr sz="900"/>
            </a:lvl6pPr>
            <a:lvl7pPr algn="l" rtl="0">
              <a:defRPr sz="900"/>
            </a:lvl7pPr>
            <a:lvl8pPr algn="l" rtl="0">
              <a:defRPr sz="900"/>
            </a:lvl8pPr>
            <a:lvl9pPr algn="l" rtl="0"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50" b="0" cap="none" baseline="0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 rtlCol="0">
            <a:normAutofit/>
          </a:bodyPr>
          <a:lstStyle>
            <a:lvl1pPr algn="l" rtl="0">
              <a:defRPr sz="1350"/>
            </a:lvl1pPr>
            <a:lvl2pPr algn="l" rtl="0">
              <a:defRPr sz="1200"/>
            </a:lvl2pPr>
            <a:lvl3pPr algn="l" rtl="0">
              <a:defRPr sz="1050"/>
            </a:lvl3pPr>
            <a:lvl4pPr algn="l" rtl="0">
              <a:defRPr sz="900"/>
            </a:lvl4pPr>
            <a:lvl5pPr algn="l" rtl="0">
              <a:defRPr sz="900"/>
            </a:lvl5pPr>
            <a:lvl6pPr algn="l" rtl="0">
              <a:defRPr sz="900"/>
            </a:lvl6pPr>
            <a:lvl7pPr algn="l" rtl="0">
              <a:defRPr sz="900"/>
            </a:lvl7pPr>
            <a:lvl8pPr algn="l" rtl="0">
              <a:defRPr sz="900"/>
            </a:lvl8pPr>
            <a:lvl9pPr algn="l" rtl="0"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BF99B0-FFEA-4618-A3AC-798CAAA53374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A70281-544B-4862-B796-9B69B5BA6D4A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fld id="{DE2837B3-A248-40A3-9B3C-986F66ACBD33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rtlCol="0" anchor="b">
            <a:normAutofit/>
          </a:bodyPr>
          <a:lstStyle>
            <a:lvl1pPr algn="l" rtl="0">
              <a:defRPr sz="255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00"/>
              </a:spcBef>
              <a:buNone/>
              <a:defRPr sz="1200"/>
            </a:lvl1pPr>
            <a:lvl2pPr marL="342900" indent="0" algn="l" rtl="0">
              <a:buNone/>
              <a:defRPr sz="900"/>
            </a:lvl2pPr>
            <a:lvl3pPr marL="685800" indent="0" algn="l" rtl="0">
              <a:buNone/>
              <a:defRPr sz="750"/>
            </a:lvl3pPr>
            <a:lvl4pPr marL="1028700" indent="0" algn="l" rtl="0">
              <a:buNone/>
              <a:defRPr sz="675"/>
            </a:lvl4pPr>
            <a:lvl5pPr marL="1371600" indent="0" algn="l" rtl="0">
              <a:buNone/>
              <a:defRPr sz="675"/>
            </a:lvl5pPr>
            <a:lvl6pPr marL="1714500" indent="0" algn="l" rtl="0">
              <a:buNone/>
              <a:defRPr sz="675"/>
            </a:lvl6pPr>
            <a:lvl7pPr marL="2057400" indent="0" algn="l" rtl="0">
              <a:buNone/>
              <a:defRPr sz="675"/>
            </a:lvl7pPr>
            <a:lvl8pPr marL="2400300" indent="0" algn="l" rtl="0">
              <a:buNone/>
              <a:defRPr sz="675"/>
            </a:lvl8pPr>
            <a:lvl9pPr marL="2743200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3370659" y="685800"/>
            <a:ext cx="5429251" cy="5486400"/>
          </a:xfrm>
        </p:spPr>
        <p:txBody>
          <a:bodyPr rtlCol="0">
            <a:normAutofit/>
          </a:bodyPr>
          <a:lstStyle>
            <a:lvl1pPr algn="l" rtl="0">
              <a:defRPr sz="1500"/>
            </a:lvl1pPr>
            <a:lvl2pPr algn="l" rtl="0">
              <a:defRPr sz="1350"/>
            </a:lvl2pPr>
            <a:lvl3pPr algn="l" rtl="0">
              <a:defRPr sz="1200"/>
            </a:lvl3pPr>
            <a:lvl4pPr algn="l" rtl="0">
              <a:defRPr sz="1050"/>
            </a:lvl4pPr>
            <a:lvl5pPr algn="l" rtl="0">
              <a:defRPr sz="1050"/>
            </a:lvl5pPr>
            <a:lvl6pPr algn="l" rtl="0">
              <a:defRPr sz="1050"/>
            </a:lvl6pPr>
            <a:lvl7pPr algn="l" rtl="0">
              <a:defRPr sz="1050"/>
            </a:lvl7pPr>
            <a:lvl8pPr algn="l" rtl="0">
              <a:defRPr sz="1050"/>
            </a:lvl8pPr>
            <a:lvl9pPr algn="l" rtl="0">
              <a:defRPr sz="10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EC97F5-0863-4FE0-9858-1D71398C31A7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1190" y="6583680"/>
            <a:ext cx="9141620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35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white">
          <a:xfrm>
            <a:off x="1190" y="65836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05840" y="1901953"/>
            <a:ext cx="713232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  <a:p>
            <a:pPr lvl="5" rtl="0"/>
            <a:r>
              <a:rPr lang="zh-TW" altLang="en-US" dirty="0"/>
              <a:t>第六</a:t>
            </a:r>
          </a:p>
          <a:p>
            <a:pPr lvl="6" rtl="0"/>
            <a:r>
              <a:rPr lang="zh-TW" altLang="en-US" dirty="0"/>
              <a:t>第七</a:t>
            </a:r>
          </a:p>
          <a:p>
            <a:pPr lvl="7" rtl="0"/>
            <a:r>
              <a:rPr lang="zh-TW" altLang="en-US" dirty="0"/>
              <a:t>第八</a:t>
            </a:r>
          </a:p>
          <a:p>
            <a:pPr lvl="8" rtl="0"/>
            <a:r>
              <a:rPr lang="zh-TW" altLang="en-US" dirty="0"/>
              <a:t>第九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 cap="all" baseline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25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6845ADA-87B4-4F52-B3F6-822C280E185D}" type="datetime1">
              <a:rPr lang="zh-TW" altLang="en-US" smtClean="0"/>
              <a:pPr/>
              <a:t>2019/9/24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25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2550" kern="1200">
          <a:solidFill>
            <a:schemeClr val="tx2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tx2"/>
        </a:buClr>
        <a:buSzPct val="80000"/>
        <a:buFont typeface="Wingdings" pitchFamily="2" charset="2"/>
        <a:buChar char="§"/>
        <a:defRPr sz="1500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SzPct val="80000"/>
        <a:buFont typeface="Wingdings" pitchFamily="2" charset="2"/>
        <a:buChar char="§"/>
        <a:defRPr sz="1350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§"/>
        <a:defRPr sz="1200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§"/>
        <a:defRPr sz="1050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§"/>
        <a:defRPr sz="1050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050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050" kern="1200" baseline="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050" kern="1200" baseline="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050" kern="1200" baseline="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30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Salesforce Sans"/>
              </a:rPr>
              <a:t>商務專案計劃</a:t>
            </a:r>
            <a:endParaRPr lang="zh-TW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Salesforce Sans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835696" y="5943600"/>
            <a:ext cx="6858002" cy="762000"/>
          </a:xfrm>
        </p:spPr>
        <p:txBody>
          <a:bodyPr rtlCol="0"/>
          <a:lstStyle/>
          <a:p>
            <a:pPr rtl="0"/>
            <a:r>
              <a:rPr lang="zh-TW" alt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Salesforce Sans"/>
              </a:rPr>
              <a:t>簡報者姓名 </a:t>
            </a:r>
            <a:r>
              <a:rPr lang="en-US" altLang="zh-TW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Salesforce Sans"/>
              </a:rPr>
              <a:t>| </a:t>
            </a:r>
            <a:r>
              <a:rPr lang="zh-TW" alt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Salesforce Sans"/>
              </a:rPr>
              <a:t>公司名稱</a:t>
            </a:r>
            <a:endParaRPr lang="zh-TW" alt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pic>
        <p:nvPicPr>
          <p:cNvPr id="5" name="內容版面配置區 4" descr="Pokémon Trading Card Game Online — Wikipédia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39281"/>
            <a:ext cx="3429000" cy="2449285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個人資料要保密</a:t>
            </a:r>
          </a:p>
          <a:p>
            <a:r>
              <a:rPr lang="zh-TW" altLang="en-US" dirty="0"/>
              <a:t>電腦不用要登出</a:t>
            </a:r>
          </a:p>
          <a:p>
            <a:r>
              <a:rPr lang="zh-TW" altLang="en-US" dirty="0"/>
              <a:t>防毒軟體要更新</a:t>
            </a:r>
          </a:p>
          <a:p>
            <a:r>
              <a:rPr lang="zh-TW" altLang="en-US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204582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pic>
        <p:nvPicPr>
          <p:cNvPr id="5" name="內容版面配置區 4" descr="Pokémon Trading Card Game Online — Wikipédia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1" y="2761280"/>
            <a:ext cx="4031305" cy="218046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04048" y="1556792"/>
            <a:ext cx="3429000" cy="4123944"/>
          </a:xfrm>
        </p:spPr>
        <p:txBody>
          <a:bodyPr/>
          <a:lstStyle/>
          <a:p>
            <a:r>
              <a:rPr lang="zh-TW" altLang="en-US" dirty="0"/>
              <a:t>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399051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藍色條狀設計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070_TF03417271.potx" id="{EA9DE1CF-645A-4F92-937D-529D4C9364CC}" vid="{A57C88CE-4C7E-4993-AA8F-179E82EA2B95}"/>
    </a:ext>
  </a:extLst>
</a:theme>
</file>

<file path=ppt/theme/theme2.xml><?xml version="1.0" encoding="utf-8"?>
<a:theme xmlns:a="http://schemas.openxmlformats.org/drawingml/2006/main" name="Office 佈景主題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45</Words>
  <Application>Microsoft Office PowerPoint</Application>
  <PresentationFormat>如螢幕大小 (4:3)</PresentationFormat>
  <Paragraphs>13</Paragraphs>
  <Slides>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Salesforce Sans</vt:lpstr>
      <vt:lpstr>微軟正黑體</vt:lpstr>
      <vt:lpstr>Arial</vt:lpstr>
      <vt:lpstr>Wingdings</vt:lpstr>
      <vt:lpstr>藍色條狀設計 16X9</vt:lpstr>
      <vt:lpstr>商務專案計劃</vt:lpstr>
      <vt:lpstr>資訊安全防身術</vt:lpstr>
      <vt:lpstr>資訊安全防身術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商務專案計劃</dc:title>
  <dc:creator>Windows 使用者</dc:creator>
  <cp:lastModifiedBy>Windows 使用者</cp:lastModifiedBy>
  <cp:revision>6</cp:revision>
  <dcterms:created xsi:type="dcterms:W3CDTF">2019-09-17T03:02:14Z</dcterms:created>
  <dcterms:modified xsi:type="dcterms:W3CDTF">2019-09-24T03:12:22Z</dcterms:modified>
</cp:coreProperties>
</file>