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47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84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576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785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206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592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999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339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8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83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57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33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25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07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63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03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35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E3CEB-9809-44B9-87E9-337B33EF71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C771A-51CD-4057-B960-9C5309F60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39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3954" y="1179019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7646" y="3310921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姓名：阿珉</a:t>
            </a:r>
            <a:endParaRPr lang="en-US" altLang="zh-TW" sz="28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zh-TW" altLang="en-US" sz="2800" b="1" dirty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063" y="1191740"/>
            <a:ext cx="3615511" cy="368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3518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飛機雲</Template>
  <TotalTime>41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2019-09-10T02:36:16Z</dcterms:created>
  <dcterms:modified xsi:type="dcterms:W3CDTF">2019-09-17T02:51:32Z</dcterms:modified>
</cp:coreProperties>
</file>