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3887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437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16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46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79093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85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523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71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809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724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355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1E7A430-7414-4918-851E-83347B1EBF0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B640E64-3042-4027-B3D5-7E301E5A0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52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個人小檔案</a:t>
            </a:r>
            <a:endParaRPr lang="zh-TW" altLang="en-US" b="1" dirty="0">
              <a:solidFill>
                <a:schemeClr val="accent1">
                  <a:lumMod val="75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63040" y="3866606"/>
            <a:ext cx="4773347" cy="2442754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姓名：心妮</a:t>
            </a:r>
            <a:endParaRPr lang="en-US" altLang="zh-TW" sz="3200" dirty="0" smtClean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  <a:p>
            <a:pPr algn="ctr"/>
            <a:r>
              <a:rPr lang="zh-TW" altLang="en-US" sz="32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興趣：畫畫</a:t>
            </a:r>
            <a:endParaRPr lang="en-US" altLang="zh-TW" sz="3200" dirty="0" smtClean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  <a:p>
            <a:r>
              <a:rPr lang="zh-TW" altLang="en-US" sz="32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星座</a:t>
            </a:r>
            <a:r>
              <a:rPr lang="en-US" altLang="zh-TW" sz="32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:</a:t>
            </a:r>
            <a:r>
              <a:rPr lang="zh-TW" altLang="en-US" sz="32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巨</a:t>
            </a:r>
            <a:r>
              <a:rPr lang="zh-TW" altLang="en-US" sz="32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蟹</a:t>
            </a:r>
            <a:endParaRPr lang="zh-TW" altLang="en-US" sz="32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54820" y="3313038"/>
            <a:ext cx="1524045" cy="218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188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40</TotalTime>
  <Words>13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文鼎ＰＯＰ－４</vt:lpstr>
      <vt:lpstr>文鼎中特廣告體</vt:lpstr>
      <vt:lpstr>文鼎中廣告體</vt:lpstr>
      <vt:lpstr>新細明體</vt:lpstr>
      <vt:lpstr>Century Gothic</vt:lpstr>
      <vt:lpstr>Garamond</vt:lpstr>
      <vt:lpstr>肥皂</vt:lpstr>
      <vt:lpstr>個人小檔案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個人小檔案</dc:title>
  <dc:creator>Windows 使用者</dc:creator>
  <cp:lastModifiedBy>Windows 使用者</cp:lastModifiedBy>
  <cp:revision>5</cp:revision>
  <dcterms:created xsi:type="dcterms:W3CDTF">2019-09-10T02:38:27Z</dcterms:created>
  <dcterms:modified xsi:type="dcterms:W3CDTF">2019-09-17T02:51:55Z</dcterms:modified>
</cp:coreProperties>
</file>