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024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433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414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3343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309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177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2397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9233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45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18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214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808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8788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9508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3739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1158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16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2E43C56-BDCD-48DC-AD24-5A96B6A7405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72B1085-CBB7-4713-BD8C-D6308F0B6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8582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個</a:t>
            </a:r>
            <a:r>
              <a:rPr lang="zh-TW" altLang="en-US" sz="4800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人</a:t>
            </a:r>
            <a:r>
              <a:rPr lang="zh-TW" altLang="en-US" sz="4800" dirty="0" smtClean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</a:t>
            </a:r>
            <a:r>
              <a:rPr lang="zh-TW" altLang="en-US" sz="48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檔</a:t>
            </a:r>
            <a:r>
              <a:rPr lang="zh-TW" altLang="en-US" sz="48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案</a:t>
            </a:r>
            <a:endParaRPr lang="zh-TW" altLang="en-US" sz="4800" dirty="0">
              <a:solidFill>
                <a:schemeClr val="accent2">
                  <a:lumMod val="40000"/>
                  <a:lumOff val="6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28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姓名：</a:t>
            </a:r>
            <a:r>
              <a:rPr lang="zh-TW" altLang="en-US" sz="28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黃小涵</a:t>
            </a:r>
            <a:endParaRPr lang="en-US" altLang="zh-TW" sz="2800" dirty="0" smtClean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小名：</a:t>
            </a:r>
            <a:r>
              <a:rPr lang="zh-TW" altLang="en-US" sz="28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涵涵下凡</a:t>
            </a:r>
            <a:endParaRPr lang="en-US" altLang="zh-TW" sz="28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</a:t>
            </a:r>
            <a:r>
              <a:rPr lang="zh-TW" altLang="en-US" sz="28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：巨蟹</a:t>
            </a:r>
            <a:endParaRPr lang="en-US" altLang="zh-TW" sz="2800" dirty="0" smtClean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愛喝：</a:t>
            </a:r>
            <a:r>
              <a:rPr lang="zh-TW" altLang="en-US" sz="28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冬瓜</a:t>
            </a:r>
            <a:r>
              <a:rPr lang="zh-TW" altLang="en-US" sz="28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鮮奶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085" y="3356813"/>
            <a:ext cx="1718229" cy="260323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113" y="4114800"/>
            <a:ext cx="2189585" cy="231014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03" y="347133"/>
            <a:ext cx="2027534" cy="212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482892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44</TotalTime>
  <Words>19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微軟正黑體</vt:lpstr>
      <vt:lpstr>Century Gothic</vt:lpstr>
      <vt:lpstr>Wingdings 3</vt:lpstr>
      <vt:lpstr>切割線</vt:lpstr>
      <vt:lpstr>個人小檔案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個人小檔案</dc:title>
  <dc:creator>Windows 使用者</dc:creator>
  <cp:lastModifiedBy>Windows 使用者</cp:lastModifiedBy>
  <cp:revision>6</cp:revision>
  <dcterms:created xsi:type="dcterms:W3CDTF">2019-09-10T02:38:51Z</dcterms:created>
  <dcterms:modified xsi:type="dcterms:W3CDTF">2019-09-17T02:52:22Z</dcterms:modified>
</cp:coreProperties>
</file>