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24737-1E2D-469C-BB2E-21A275685572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D2B26-7ACD-4B47-9829-683001DBF88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64906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24737-1E2D-469C-BB2E-21A275685572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D2B26-7ACD-4B47-9829-683001DBF88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119497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24737-1E2D-469C-BB2E-21A275685572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D2B26-7ACD-4B47-9829-683001DBF88C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991161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24737-1E2D-469C-BB2E-21A275685572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D2B26-7ACD-4B47-9829-683001DBF88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4646695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24737-1E2D-469C-BB2E-21A275685572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D2B26-7ACD-4B47-9829-683001DBF88C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8161398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24737-1E2D-469C-BB2E-21A275685572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D2B26-7ACD-4B47-9829-683001DBF88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586102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24737-1E2D-469C-BB2E-21A275685572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D2B26-7ACD-4B47-9829-683001DBF88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3422118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24737-1E2D-469C-BB2E-21A275685572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D2B26-7ACD-4B47-9829-683001DBF88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875597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24737-1E2D-469C-BB2E-21A275685572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D2B26-7ACD-4B47-9829-683001DBF88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565986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24737-1E2D-469C-BB2E-21A275685572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D2B26-7ACD-4B47-9829-683001DBF88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721165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24737-1E2D-469C-BB2E-21A275685572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D2B26-7ACD-4B47-9829-683001DBF88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013400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24737-1E2D-469C-BB2E-21A275685572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D2B26-7ACD-4B47-9829-683001DBF88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293702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24737-1E2D-469C-BB2E-21A275685572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D2B26-7ACD-4B47-9829-683001DBF88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734512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24737-1E2D-469C-BB2E-21A275685572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D2B26-7ACD-4B47-9829-683001DBF88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362088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24737-1E2D-469C-BB2E-21A275685572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D2B26-7ACD-4B47-9829-683001DBF88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038377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24737-1E2D-469C-BB2E-21A275685572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D2B26-7ACD-4B47-9829-683001DBF88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735759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424737-1E2D-469C-BB2E-21A275685572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116D2B26-7ACD-4B47-9829-683001DBF88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36600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-2435565" y="1202751"/>
            <a:ext cx="5826719" cy="1646302"/>
          </a:xfrm>
        </p:spPr>
        <p:txBody>
          <a:bodyPr/>
          <a:lstStyle/>
          <a:p>
            <a:r>
              <a:rPr lang="zh-TW" altLang="en-US" dirty="0" smtClean="0">
                <a:solidFill>
                  <a:srgbClr val="FF0000"/>
                </a:solidFill>
              </a:rPr>
              <a:t>自</a:t>
            </a:r>
            <a:r>
              <a:rPr lang="zh-TW" altLang="en-US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我</a:t>
            </a:r>
            <a:r>
              <a:rPr lang="zh-TW" altLang="en-US" dirty="0" smtClean="0">
                <a:solidFill>
                  <a:schemeClr val="accent3">
                    <a:lumMod val="75000"/>
                  </a:schemeClr>
                </a:solidFill>
              </a:rPr>
              <a:t>介</a:t>
            </a:r>
            <a:r>
              <a:rPr lang="zh-TW" altLang="en-US" dirty="0" smtClean="0"/>
              <a:t>紹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-2284000" y="2940494"/>
            <a:ext cx="5826719" cy="1722949"/>
          </a:xfrm>
        </p:spPr>
        <p:txBody>
          <a:bodyPr>
            <a:normAutofit fontScale="92500" lnSpcReduction="20000"/>
          </a:bodyPr>
          <a:lstStyle/>
          <a:p>
            <a:r>
              <a:rPr lang="zh-TW" altLang="en-US" sz="4000" dirty="0" smtClean="0"/>
              <a:t>  </a:t>
            </a:r>
            <a:r>
              <a:rPr lang="zh-TW" altLang="en-US" sz="4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姓 名</a:t>
            </a:r>
            <a:r>
              <a:rPr lang="zh-TW" altLang="en-US" sz="40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：</a:t>
            </a:r>
            <a:r>
              <a:rPr lang="en-US" altLang="zh-TW" sz="40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coco</a:t>
            </a:r>
          </a:p>
          <a:p>
            <a:r>
              <a:rPr lang="zh-TW" altLang="en-US" sz="40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星座：</a:t>
            </a:r>
            <a:r>
              <a:rPr lang="zh-TW" altLang="en-US" sz="40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雙子</a:t>
            </a:r>
            <a:endParaRPr lang="en-US" altLang="zh-TW" sz="4000" dirty="0" smtClean="0">
              <a:solidFill>
                <a:schemeClr val="accent2">
                  <a:lumMod val="60000"/>
                  <a:lumOff val="40000"/>
                </a:schemeClr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  <a:p>
            <a:r>
              <a:rPr lang="zh-TW" altLang="en-US" sz="40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    </a:t>
            </a:r>
            <a:r>
              <a:rPr lang="zh-TW" altLang="en-US" dirty="0" smtClean="0"/>
              <a:t>       </a:t>
            </a:r>
            <a:endParaRPr lang="zh-TW" altLang="en-US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92855" y="372308"/>
            <a:ext cx="2668690" cy="2509419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08352" y="3154802"/>
            <a:ext cx="1506935" cy="2698024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0417" y="4127863"/>
            <a:ext cx="2471685" cy="2730137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60897" y="3722914"/>
            <a:ext cx="2847455" cy="2977648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4467" y="95480"/>
            <a:ext cx="2062268" cy="27535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6793537"/>
      </p:ext>
    </p:extLst>
  </p:cSld>
  <p:clrMapOvr>
    <a:masterClrMapping/>
  </p:clrMapOvr>
</p:sld>
</file>

<file path=ppt/theme/theme1.xml><?xml version="1.0" encoding="utf-8"?>
<a:theme xmlns:a="http://schemas.openxmlformats.org/drawingml/2006/main" name="多面向">
  <a:themeElements>
    <a:clrScheme name="多面向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45</TotalTime>
  <Words>10</Words>
  <Application>Microsoft Office PowerPoint</Application>
  <PresentationFormat>如螢幕大小 (4:3)</PresentationFormat>
  <Paragraphs>4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文鼎甜妞體P</vt:lpstr>
      <vt:lpstr>微軟正黑體</vt:lpstr>
      <vt:lpstr>Arial</vt:lpstr>
      <vt:lpstr>Trebuchet MS</vt:lpstr>
      <vt:lpstr>Wingdings 3</vt:lpstr>
      <vt:lpstr>多面向</vt:lpstr>
      <vt:lpstr>自我介紹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自我介紹</dc:title>
  <dc:creator>Windows 使用者</dc:creator>
  <cp:lastModifiedBy>Windows 使用者</cp:lastModifiedBy>
  <cp:revision>6</cp:revision>
  <dcterms:created xsi:type="dcterms:W3CDTF">2019-09-10T02:37:54Z</dcterms:created>
  <dcterms:modified xsi:type="dcterms:W3CDTF">2019-09-17T02:51:52Z</dcterms:modified>
</cp:coreProperties>
</file>