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  <p:sldMasterId id="2147483901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48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94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859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66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433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129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145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24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26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4524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28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743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853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5198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2701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2307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19394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742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8960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50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62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53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0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3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35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02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83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49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2149E-9E05-44E5-AFAD-EC2C71A3A4B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2EE7C1-76D7-4D66-8B22-C4226A5378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2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  <p:sldLayoutId id="2147483915" r:id="rId14"/>
    <p:sldLayoutId id="2147483916" r:id="rId15"/>
    <p:sldLayoutId id="21474839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3922" y="2004416"/>
            <a:ext cx="5909758" cy="151553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我介紹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04814" y="3519949"/>
            <a:ext cx="5308866" cy="137765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 名：</a:t>
            </a:r>
            <a: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筱淇</a:t>
            </a:r>
            <a:r>
              <a:rPr lang="en-US" altLang="zh-TW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</a:t>
            </a:r>
          </a:p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星座：金牛</a:t>
            </a:r>
            <a:endParaRPr lang="en-US" alt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愛吃：巧克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力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02" y="0"/>
            <a:ext cx="1778271" cy="207027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079" y="-121098"/>
            <a:ext cx="2236593" cy="212551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532" y="-134675"/>
            <a:ext cx="2514538" cy="198089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946" y="2507600"/>
            <a:ext cx="2585207" cy="202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188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44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文鼎甜妞體P</vt:lpstr>
      <vt:lpstr>微軟正黑體</vt:lpstr>
      <vt:lpstr>新細明體</vt:lpstr>
      <vt:lpstr>Arial</vt:lpstr>
      <vt:lpstr>Calibri</vt:lpstr>
      <vt:lpstr>Calibri Light</vt:lpstr>
      <vt:lpstr>Century Gothic</vt:lpstr>
      <vt:lpstr>Wingdings 2</vt:lpstr>
      <vt:lpstr>Wingdings 3</vt:lpstr>
      <vt:lpstr>HDOfficeLightV0</vt:lpstr>
      <vt:lpstr>絲縷</vt:lpstr>
      <vt:lpstr> 自 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2019-09-10T02:38:07Z</dcterms:created>
  <dcterms:modified xsi:type="dcterms:W3CDTF">2019-09-17T02:51:54Z</dcterms:modified>
</cp:coreProperties>
</file>