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41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21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54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251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95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16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2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426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43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14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47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20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04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16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10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68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67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6561-6873-413B-8B9B-7C8DFE3228C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3D2E1-827C-4C28-BA77-B334CB76A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72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2880" y="854058"/>
            <a:ext cx="7315200" cy="182509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自</a:t>
            </a:r>
            <a:r>
              <a:rPr lang="zh-TW" altLang="en-US" dirty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我</a:t>
            </a:r>
            <a:r>
              <a:rPr lang="zh-TW" altLang="en-US" dirty="0" smtClean="0">
                <a:solidFill>
                  <a:srgbClr val="FFFF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介</a:t>
            </a:r>
            <a:r>
              <a:rPr lang="zh-TW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紹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2514" y="2679154"/>
            <a:ext cx="7393577" cy="68580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姓名：芃</a:t>
            </a:r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瑄</a:t>
            </a:r>
            <a:endParaRPr lang="en-US" altLang="zh-TW" dirty="0">
              <a:solidFill>
                <a:schemeClr val="accent1">
                  <a:lumMod val="60000"/>
                  <a:lumOff val="4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  <a:p>
            <a:r>
              <a:rPr lang="zh-TW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愛吃：巧克力</a:t>
            </a:r>
            <a:endParaRPr lang="en-US" altLang="zh-TW" dirty="0" smtClean="0">
              <a:solidFill>
                <a:schemeClr val="accent1">
                  <a:lumMod val="60000"/>
                  <a:lumOff val="4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  <a:p>
            <a:r>
              <a:rPr lang="zh-TW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星座：</a:t>
            </a:r>
            <a:r>
              <a:rPr lang="zh-TW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牡羊</a:t>
            </a:r>
            <a:endParaRPr lang="en-US" altLang="zh-TW" dirty="0">
              <a:solidFill>
                <a:schemeClr val="accent1">
                  <a:lumMod val="60000"/>
                  <a:lumOff val="4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  <a:p>
            <a:endParaRPr lang="zh-TW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61" y="197494"/>
            <a:ext cx="2173797" cy="29024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49" y="0"/>
            <a:ext cx="1959862" cy="32165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49" y="3073753"/>
            <a:ext cx="3618411" cy="28338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38" y="3132616"/>
            <a:ext cx="3245288" cy="25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52218"/>
      </p:ext>
    </p:extLst>
  </p:cSld>
  <p:clrMapOvr>
    <a:masterClrMapping/>
  </p:clrMapOvr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42</TotalTime>
  <Words>12</Words>
  <Application>Microsoft Office PowerPoint</Application>
  <PresentationFormat>如螢幕大小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文鼎甜妞體P</vt:lpstr>
      <vt:lpstr>新細明體</vt:lpstr>
      <vt:lpstr>Arial</vt:lpstr>
      <vt:lpstr>Century Gothic</vt:lpstr>
      <vt:lpstr>飛機雲</vt:lpstr>
      <vt:lpstr>自我介紹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自我介紹</dc:title>
  <dc:creator>Windows 使用者</dc:creator>
  <cp:lastModifiedBy>Windows 使用者</cp:lastModifiedBy>
  <cp:revision>5</cp:revision>
  <dcterms:created xsi:type="dcterms:W3CDTF">2019-09-10T02:37:50Z</dcterms:created>
  <dcterms:modified xsi:type="dcterms:W3CDTF">2019-09-17T02:52:54Z</dcterms:modified>
</cp:coreProperties>
</file>