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1C20"/>
    <a:srgbClr val="DF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5530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7319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1195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5379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693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1721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1058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364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526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953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8531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820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449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5868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986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875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C6245-CD6C-49D8-A644-3CE244A5825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40EC43B-BA50-40A4-BFDB-3339470923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441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/>
          <a:lstStyle/>
          <a:p>
            <a:r>
              <a:rPr lang="zh-TW" altLang="en-US" dirty="0">
                <a:solidFill>
                  <a:srgbClr val="FFC000"/>
                </a:solidFill>
                <a:latin typeface="Blackletter686 BT" panose="03040802020608040804" pitchFamily="66" charset="0"/>
              </a:rPr>
              <a:t>自</a:t>
            </a:r>
            <a:r>
              <a:rPr lang="zh-TW" altLang="en-US" dirty="0" smtClean="0">
                <a:solidFill>
                  <a:srgbClr val="92D050"/>
                </a:solidFill>
                <a:latin typeface="Blackletter686 BT" panose="03040802020608040804" pitchFamily="66" charset="0"/>
              </a:rPr>
              <a:t>我</a:t>
            </a:r>
            <a:r>
              <a:rPr lang="zh-TW" altLang="en-US" dirty="0" smtClean="0">
                <a:solidFill>
                  <a:srgbClr val="00B0F0"/>
                </a:solidFill>
                <a:latin typeface="Blackletter686 BT" panose="03040802020608040804" pitchFamily="66" charset="0"/>
              </a:rPr>
              <a:t>介</a:t>
            </a:r>
            <a:r>
              <a:rPr lang="zh-TW" altLang="en-US" dirty="0" smtClean="0">
                <a:solidFill>
                  <a:srgbClr val="7030A0"/>
                </a:solidFill>
                <a:latin typeface="Blackletter686 BT" panose="03040802020608040804" pitchFamily="66" charset="0"/>
              </a:rPr>
              <a:t>紹</a:t>
            </a:r>
            <a:endParaRPr lang="zh-TW" altLang="en-US" dirty="0">
              <a:solidFill>
                <a:srgbClr val="7030A0"/>
              </a:solidFill>
              <a:latin typeface="Blackletter686 BT" panose="03040802020608040804" pitchFamily="66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姓名：子暄</a:t>
            </a:r>
            <a:endParaRPr lang="en-US" altLang="zh-TW" dirty="0" smtClean="0"/>
          </a:p>
          <a:p>
            <a:r>
              <a:rPr lang="zh-TW" altLang="en-US" dirty="0" smtClean="0"/>
              <a:t>星座：雙魚</a:t>
            </a:r>
            <a:endParaRPr lang="en-US" altLang="zh-TW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愛喝：珍珠奶茶</a:t>
            </a:r>
            <a:endPara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zh-TW" altLang="en-US" dirty="0">
              <a:solidFill>
                <a:srgbClr val="DFECFF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119" y="169817"/>
            <a:ext cx="3559885" cy="360534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704" y="1972491"/>
            <a:ext cx="2414225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418028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暖調藍色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毛玻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</TotalTime>
  <Words>13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Blackletter686 BT</vt:lpstr>
      <vt:lpstr>Century Gothic</vt:lpstr>
      <vt:lpstr>Wingdings 3</vt:lpstr>
      <vt:lpstr>絲縷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2019-09-10T02:37:59Z</dcterms:created>
  <dcterms:modified xsi:type="dcterms:W3CDTF">2019-09-17T02:52:46Z</dcterms:modified>
</cp:coreProperties>
</file>