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FF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13259" y="1300786"/>
            <a:ext cx="6517482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13259" y="3886201"/>
            <a:ext cx="6517482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117C6-D6A9-41A4-BD5D-B8C08B78DD6D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30156-3BD3-4D2F-BC68-38B9E264493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270988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4289374"/>
            <a:ext cx="7773324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88558" y="698261"/>
            <a:ext cx="7366899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5108728"/>
            <a:ext cx="7773339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117C6-D6A9-41A4-BD5D-B8C08B78DD6D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30156-3BD3-4D2F-BC68-38B9E264493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517055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204821"/>
            <a:ext cx="7773339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117C6-D6A9-41A4-BD5D-B8C08B78DD6D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30156-3BD3-4D2F-BC68-38B9E264493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461635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872588"/>
            <a:ext cx="6977064" cy="272991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2"/>
            <a:ext cx="6564224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372797"/>
            <a:ext cx="7773339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117C6-D6A9-41A4-BD5D-B8C08B78DD6D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30156-3BD3-4D2F-BC68-38B9E264493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737626" y="887859"/>
            <a:ext cx="546888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850130" y="3120015"/>
            <a:ext cx="553641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223205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2138722"/>
            <a:ext cx="7773339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662335"/>
            <a:ext cx="777333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117C6-D6A9-41A4-BD5D-B8C08B78DD6D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30156-3BD3-4D2F-BC68-38B9E264493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14024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1605094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3"/>
            <a:ext cx="2474232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31" y="2943356"/>
            <a:ext cx="2474232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9292" y="2367093"/>
            <a:ext cx="246864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1012" y="2943356"/>
            <a:ext cx="2477513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2367093"/>
            <a:ext cx="24786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79974" y="2943356"/>
            <a:ext cx="247869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117C6-D6A9-41A4-BD5D-B8C08B78DD6D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30156-3BD3-4D2F-BC68-38B9E264493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860842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31" y="610772"/>
            <a:ext cx="7773339" cy="1603922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31" y="4204820"/>
            <a:ext cx="2472307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5331" y="2367093"/>
            <a:ext cx="2472307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31" y="4781082"/>
            <a:ext cx="2472307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69" y="4204820"/>
            <a:ext cx="247637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331011" y="2367093"/>
            <a:ext cx="2477514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11" y="4781081"/>
            <a:ext cx="2477514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4204820"/>
            <a:ext cx="247551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79974" y="2367093"/>
            <a:ext cx="2478696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9880" y="4781079"/>
            <a:ext cx="2478790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117C6-D6A9-41A4-BD5D-B8C08B78DD6D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30156-3BD3-4D2F-BC68-38B9E264493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030271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2367094"/>
            <a:ext cx="7773339" cy="342410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117C6-D6A9-41A4-BD5D-B8C08B78DD6D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30156-3BD3-4D2F-BC68-38B9E264493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72075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609602"/>
            <a:ext cx="1914995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609602"/>
            <a:ext cx="5744043" cy="5181599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117C6-D6A9-41A4-BD5D-B8C08B78DD6D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30156-3BD3-4D2F-BC68-38B9E264493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5816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7772870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117C6-D6A9-41A4-BD5D-B8C08B78DD6D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30156-3BD3-4D2F-BC68-38B9E264493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984734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828564"/>
            <a:ext cx="7763814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3657458"/>
            <a:ext cx="7763814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117C6-D6A9-41A4-BD5D-B8C08B78DD6D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30156-3BD3-4D2F-BC68-38B9E264493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084544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3829520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4629150" y="2367093"/>
            <a:ext cx="3829050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117C6-D6A9-41A4-BD5D-B8C08B78DD6D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30156-3BD3-4D2F-BC68-38B9E264493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336239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9746" y="2371018"/>
            <a:ext cx="3655106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685331" y="3051013"/>
            <a:ext cx="3829520" cy="27401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97317" y="2371018"/>
            <a:ext cx="3661353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4629150" y="3051013"/>
            <a:ext cx="3829051" cy="27401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117C6-D6A9-41A4-BD5D-B8C08B78DD6D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30156-3BD3-4D2F-BC68-38B9E264493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51052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117C6-D6A9-41A4-BD5D-B8C08B78DD6D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30156-3BD3-4D2F-BC68-38B9E264493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539010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117C6-D6A9-41A4-BD5D-B8C08B78DD6D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30156-3BD3-4D2F-BC68-38B9E264493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83689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2951766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3808547" y="609601"/>
            <a:ext cx="4650122" cy="518159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2632852"/>
            <a:ext cx="2951767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117C6-D6A9-41A4-BD5D-B8C08B78DD6D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30156-3BD3-4D2F-BC68-38B9E264493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75100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2" y="609600"/>
            <a:ext cx="4129618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04270" y="609601"/>
            <a:ext cx="3005851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2632853"/>
            <a:ext cx="4129604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117C6-D6A9-41A4-BD5D-B8C08B78DD6D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30156-3BD3-4D2F-BC68-38B9E264493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69146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4"/>
            <a:ext cx="7773339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3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7CF117C6-D6A9-41A4-BD5D-B8C08B78DD6D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31" y="5883276"/>
            <a:ext cx="50046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731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C8530156-3BD3-4D2F-BC68-38B9E264493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371205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9" r:id="rId1"/>
    <p:sldLayoutId id="2147483920" r:id="rId2"/>
    <p:sldLayoutId id="2147483921" r:id="rId3"/>
    <p:sldLayoutId id="2147483922" r:id="rId4"/>
    <p:sldLayoutId id="2147483923" r:id="rId5"/>
    <p:sldLayoutId id="2147483924" r:id="rId6"/>
    <p:sldLayoutId id="2147483925" r:id="rId7"/>
    <p:sldLayoutId id="2147483926" r:id="rId8"/>
    <p:sldLayoutId id="2147483927" r:id="rId9"/>
    <p:sldLayoutId id="2147483928" r:id="rId10"/>
    <p:sldLayoutId id="2147483929" r:id="rId11"/>
    <p:sldLayoutId id="2147483930" r:id="rId12"/>
    <p:sldLayoutId id="2147483931" r:id="rId13"/>
    <p:sldLayoutId id="2147483932" r:id="rId14"/>
    <p:sldLayoutId id="2147483933" r:id="rId15"/>
    <p:sldLayoutId id="2147483934" r:id="rId16"/>
    <p:sldLayoutId id="2147483935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00B0F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自我介紹</a:t>
            </a:r>
            <a:endParaRPr lang="zh-TW" altLang="en-US" dirty="0">
              <a:solidFill>
                <a:srgbClr val="00B0F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>
                <a:solidFill>
                  <a:srgbClr val="FF66FF"/>
                </a:solidFill>
              </a:rPr>
              <a:t>姓名：宜臻</a:t>
            </a:r>
            <a:endParaRPr lang="en-US" altLang="zh-TW" dirty="0" smtClean="0">
              <a:solidFill>
                <a:srgbClr val="FF66FF"/>
              </a:solidFill>
            </a:endParaRPr>
          </a:p>
          <a:p>
            <a:r>
              <a:rPr lang="zh-TW" altLang="en-US" dirty="0" smtClean="0">
                <a:solidFill>
                  <a:srgbClr val="FF66FF"/>
                </a:solidFill>
              </a:rPr>
              <a:t>星座：雙魚座</a:t>
            </a:r>
            <a:endParaRPr lang="en-US" altLang="zh-TW" dirty="0" smtClean="0">
              <a:solidFill>
                <a:srgbClr val="FF66FF"/>
              </a:solidFill>
            </a:endParaRPr>
          </a:p>
          <a:p>
            <a:endParaRPr lang="en-US" altLang="zh-TW" dirty="0" smtClean="0">
              <a:solidFill>
                <a:srgbClr val="FF66FF"/>
              </a:solidFill>
            </a:endParaRPr>
          </a:p>
          <a:p>
            <a:endParaRPr lang="zh-TW" altLang="en-US" dirty="0">
              <a:solidFill>
                <a:srgbClr val="FF66FF"/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691" y="3886201"/>
            <a:ext cx="3555890" cy="297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6587006"/>
      </p:ext>
    </p:extLst>
  </p:cSld>
  <p:clrMapOvr>
    <a:masterClrMapping/>
  </p:clrMapOvr>
</p:sld>
</file>

<file path=ppt/theme/theme1.xml><?xml version="1.0" encoding="utf-8"?>
<a:theme xmlns:a="http://schemas.openxmlformats.org/drawingml/2006/main" name="小水滴">
  <a:themeElements>
    <a:clrScheme name="小水滴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小水滴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小水滴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TM04033925[[fn=小水滴]]</Template>
  <TotalTime>47</TotalTime>
  <Words>8</Words>
  <Application>Microsoft Office PowerPoint</Application>
  <PresentationFormat>如螢幕大小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Tw Cen MT</vt:lpstr>
      <vt:lpstr>文鼎甜妞體P</vt:lpstr>
      <vt:lpstr>新細明體</vt:lpstr>
      <vt:lpstr>Arial</vt:lpstr>
      <vt:lpstr>小水滴</vt:lpstr>
      <vt:lpstr>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</dc:title>
  <dc:creator>Windows 使用者</dc:creator>
  <cp:lastModifiedBy>Windows 使用者</cp:lastModifiedBy>
  <cp:revision>7</cp:revision>
  <dcterms:created xsi:type="dcterms:W3CDTF">2019-09-10T02:40:31Z</dcterms:created>
  <dcterms:modified xsi:type="dcterms:W3CDTF">2019-09-17T02:59:47Z</dcterms:modified>
</cp:coreProperties>
</file>