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170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55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0692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2852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8853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4766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846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1825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0642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8372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573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26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457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840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796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6581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7075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CFEE6-6DB4-472B-84A2-107006CA57C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8E86E-CA25-4185-A6EB-825819ABED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3070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05840" y="934749"/>
            <a:ext cx="7315200" cy="1488824"/>
          </a:xfrm>
        </p:spPr>
        <p:txBody>
          <a:bodyPr anchor="ctr"/>
          <a:lstStyle/>
          <a:p>
            <a:r>
              <a:rPr lang="zh-TW" altLang="en-US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自我介紹</a:t>
            </a:r>
            <a:endParaRPr lang="zh-TW" altLang="en-US" dirty="0">
              <a:solidFill>
                <a:srgbClr val="FF33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14400" y="2139677"/>
            <a:ext cx="7315200" cy="2184129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姓名：又瑄</a:t>
            </a:r>
            <a:endParaRPr lang="en-US" altLang="zh-TW" sz="3200" dirty="0" smtClean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32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星座：水瓶座</a:t>
            </a:r>
            <a:endParaRPr lang="en-US" altLang="zh-TW" sz="3200" dirty="0" smtClean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32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興趣：游泳</a:t>
            </a:r>
            <a:endParaRPr lang="en-US" altLang="zh-TW" sz="3200" dirty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32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飲料：</a:t>
            </a:r>
            <a:r>
              <a:rPr lang="en-US" altLang="zh-TW" sz="32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Coco</a:t>
            </a:r>
            <a:endParaRPr lang="zh-TW" altLang="en-US" sz="3200" dirty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5302" y="2139677"/>
            <a:ext cx="2798243" cy="2977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22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43</TotalTime>
  <Words>14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2019-09-10T02:38:40Z</dcterms:created>
  <dcterms:modified xsi:type="dcterms:W3CDTF">2019-09-17T02:53:10Z</dcterms:modified>
</cp:coreProperties>
</file>