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0000FF"/>
    <a:srgbClr val="FF99FF"/>
    <a:srgbClr val="99FF99"/>
    <a:srgbClr val="33CCFF"/>
    <a:srgbClr val="9966FF"/>
    <a:srgbClr val="FF66FF"/>
    <a:srgbClr val="FFFFFF"/>
    <a:srgbClr val="BF69A8"/>
    <a:srgbClr val="9D33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09829EE-265A-4C81-A2EF-8DF41956E88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3C0C927-9655-4EAF-ACDE-EAB836EB04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0979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29EE-265A-4C81-A2EF-8DF41956E88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927-9655-4EAF-ACDE-EAB836EB04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106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29EE-265A-4C81-A2EF-8DF41956E88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927-9655-4EAF-ACDE-EAB836EB04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519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29EE-265A-4C81-A2EF-8DF41956E88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927-9655-4EAF-ACDE-EAB836EB04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298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09829EE-265A-4C81-A2EF-8DF41956E88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C0C927-9655-4EAF-ACDE-EAB836EB04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905392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29EE-265A-4C81-A2EF-8DF41956E88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927-9655-4EAF-ACDE-EAB836EB04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65688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29EE-265A-4C81-A2EF-8DF41956E88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927-9655-4EAF-ACDE-EAB836EB04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778278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29EE-265A-4C81-A2EF-8DF41956E88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927-9655-4EAF-ACDE-EAB836EB04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2065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29EE-265A-4C81-A2EF-8DF41956E88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C927-9655-4EAF-ACDE-EAB836EB04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99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709829EE-265A-4C81-A2EF-8DF41956E88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3C0C927-9655-4EAF-ACDE-EAB836EB04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255249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709829EE-265A-4C81-A2EF-8DF41956E88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3C0C927-9655-4EAF-ACDE-EAB836EB04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722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9829EE-265A-4C81-A2EF-8DF41956E88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3C0C927-9655-4EAF-ACDE-EAB836EB04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640348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8892" y="84244"/>
            <a:ext cx="7738814" cy="4735949"/>
          </a:xfrm>
        </p:spPr>
        <p:txBody>
          <a:bodyPr/>
          <a:lstStyle/>
          <a:p>
            <a:r>
              <a:rPr lang="zh-TW" altLang="en-US" dirty="0" smtClean="0">
                <a:solidFill>
                  <a:srgbClr val="9900FF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自我介紹</a:t>
            </a:r>
            <a:endParaRPr lang="zh-TW" altLang="en-US" dirty="0">
              <a:solidFill>
                <a:srgbClr val="9900FF"/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65786" y="2972758"/>
            <a:ext cx="6034030" cy="742279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rgbClr val="99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</a:t>
            </a:r>
            <a:r>
              <a:rPr lang="en-US" altLang="zh-TW" sz="2800" dirty="0" smtClean="0">
                <a:solidFill>
                  <a:srgbClr val="99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2800" dirty="0">
                <a:solidFill>
                  <a:srgbClr val="99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簡</a:t>
            </a:r>
            <a:r>
              <a:rPr lang="zh-TW" altLang="en-US" sz="2800" dirty="0" smtClean="0">
                <a:solidFill>
                  <a:srgbClr val="99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安</a:t>
            </a:r>
            <a:endParaRPr lang="en-US" altLang="zh-TW" sz="28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800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</a:t>
            </a:r>
            <a:r>
              <a:rPr lang="en-US" altLang="zh-TW" sz="2800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2800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水瓶</a:t>
            </a:r>
            <a:r>
              <a:rPr lang="zh-TW" altLang="en-US" sz="2800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座</a:t>
            </a:r>
            <a:endParaRPr lang="en-US" altLang="zh-TW" sz="2800" dirty="0" smtClean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800" dirty="0" smtClean="0">
                <a:solidFill>
                  <a:srgbClr val="33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愛喝</a:t>
            </a:r>
            <a:r>
              <a:rPr lang="en-US" altLang="zh-TW" sz="2800" dirty="0" smtClean="0">
                <a:solidFill>
                  <a:srgbClr val="33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2800" dirty="0" smtClean="0">
                <a:solidFill>
                  <a:srgbClr val="33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珍珠奶茶</a:t>
            </a:r>
            <a:endParaRPr lang="en-US" altLang="zh-TW" sz="2800" dirty="0" smtClean="0">
              <a:solidFill>
                <a:srgbClr val="33CC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800" dirty="0" smtClean="0">
                <a:solidFill>
                  <a:srgbClr val="99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興趣</a:t>
            </a:r>
            <a:r>
              <a:rPr lang="en-US" altLang="zh-TW" sz="2800" dirty="0" smtClean="0">
                <a:solidFill>
                  <a:srgbClr val="99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2800" dirty="0" smtClean="0">
                <a:solidFill>
                  <a:srgbClr val="99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畫畫</a:t>
            </a:r>
            <a:endParaRPr lang="zh-TW" altLang="en-US" sz="2800" dirty="0">
              <a:solidFill>
                <a:srgbClr val="99FF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909" y="4043913"/>
            <a:ext cx="2447720" cy="255963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27" y="87179"/>
            <a:ext cx="2617448" cy="219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13271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42</TotalTime>
  <Words>16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Gill Sans MT</vt:lpstr>
      <vt:lpstr>文鼎甜妞體P</vt:lpstr>
      <vt:lpstr>文鼎粗廣告體</vt:lpstr>
      <vt:lpstr>微軟正黑體</vt:lpstr>
      <vt:lpstr>新細明體</vt:lpstr>
      <vt:lpstr>Arial</vt:lpstr>
      <vt:lpstr>Impact</vt:lpstr>
      <vt:lpstr>Badge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2019-09-10T02:37:49Z</dcterms:created>
  <dcterms:modified xsi:type="dcterms:W3CDTF">2019-09-17T02:53:01Z</dcterms:modified>
</cp:coreProperties>
</file>