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9999FF"/>
    <a:srgbClr val="66FFFF"/>
    <a:srgbClr val="66FFCC"/>
    <a:srgbClr val="0000CC"/>
    <a:srgbClr val="9933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05544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6864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79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66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011825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611630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703303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6090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85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328585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109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1729127-786C-4F9C-B8D5-C4A880EC004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AC096B0-6AC4-4D65-AFAE-0379927E8B1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48512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8892" y="-966650"/>
            <a:ext cx="7738814" cy="6244044"/>
          </a:xfrm>
        </p:spPr>
        <p:txBody>
          <a:bodyPr/>
          <a:lstStyle/>
          <a:p>
            <a:r>
              <a:rPr lang="zh-TW" altLang="en-US" sz="8000" b="1" dirty="0" smtClean="0">
                <a:solidFill>
                  <a:srgbClr val="FF99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自我介紹</a:t>
            </a:r>
            <a:endParaRPr lang="zh-TW" altLang="en-US" sz="8000" b="1" dirty="0">
              <a:solidFill>
                <a:srgbClr val="FF99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49299" y="2730138"/>
            <a:ext cx="6858000" cy="3004456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rgbClr val="66FFCC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姓名</a:t>
            </a:r>
            <a:r>
              <a:rPr lang="zh-TW" altLang="en-US" sz="3200" dirty="0" smtClean="0">
                <a:solidFill>
                  <a:srgbClr val="66FFCC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：妞妞</a:t>
            </a:r>
            <a:endParaRPr lang="en-US" altLang="zh-TW" sz="3200" dirty="0" smtClean="0">
              <a:solidFill>
                <a:srgbClr val="66FFCC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sz="3200" dirty="0" smtClean="0">
                <a:solidFill>
                  <a:srgbClr val="9999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星座：</a:t>
            </a:r>
            <a:r>
              <a:rPr lang="zh-TW" altLang="en-US" sz="3200" dirty="0">
                <a:solidFill>
                  <a:srgbClr val="9999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射手</a:t>
            </a:r>
            <a:endParaRPr lang="en-US" altLang="zh-TW" sz="3200" dirty="0" smtClean="0">
              <a:solidFill>
                <a:srgbClr val="9999FF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sz="3200" dirty="0" smtClean="0">
                <a:solidFill>
                  <a:srgbClr val="66FF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興趣：</a:t>
            </a:r>
            <a:r>
              <a:rPr lang="zh-TW" altLang="en-US" sz="3200" dirty="0" smtClean="0">
                <a:solidFill>
                  <a:srgbClr val="66FF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畫畫</a:t>
            </a:r>
            <a:endParaRPr lang="en-US" altLang="zh-TW" sz="3200" dirty="0" smtClean="0">
              <a:solidFill>
                <a:srgbClr val="66FFFF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  <a:p>
            <a:r>
              <a:rPr lang="zh-TW" altLang="en-US" sz="3200" dirty="0" smtClean="0">
                <a:solidFill>
                  <a:srgbClr val="3399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愛喝：珍珠奶</a:t>
            </a:r>
            <a:r>
              <a:rPr lang="zh-TW" altLang="en-US" sz="3200" dirty="0">
                <a:solidFill>
                  <a:srgbClr val="3399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茶</a:t>
            </a:r>
            <a:endParaRPr lang="en-US" altLang="zh-TW" sz="3200" dirty="0">
              <a:solidFill>
                <a:srgbClr val="3399FF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5861" y="4542096"/>
            <a:ext cx="2052252" cy="214608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64" y="263569"/>
            <a:ext cx="2334498" cy="2166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94960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43</TotalTime>
  <Words>16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Gill Sans MT</vt:lpstr>
      <vt:lpstr>文鼎細鋼筆行楷</vt:lpstr>
      <vt:lpstr>微軟正黑體</vt:lpstr>
      <vt:lpstr>新細明體</vt:lpstr>
      <vt:lpstr>標楷體</vt:lpstr>
      <vt:lpstr>Arial</vt:lpstr>
      <vt:lpstr>Impact</vt:lpstr>
      <vt:lpstr>Badge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2019-09-10T02:37:48Z</dcterms:created>
  <dcterms:modified xsi:type="dcterms:W3CDTF">2019-09-17T02:52:59Z</dcterms:modified>
</cp:coreProperties>
</file>