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4C5384FC-A476-4CEE-A6C8-FCBB11F8B12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4502F4-FBD3-4DB6-AEDC-CCC23DBBD2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2740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84FC-A476-4CEE-A6C8-FCBB11F8B12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4502F4-FBD3-4DB6-AEDC-CCC23DBBD2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7459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84FC-A476-4CEE-A6C8-FCBB11F8B12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4502F4-FBD3-4DB6-AEDC-CCC23DBBD2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4208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84FC-A476-4CEE-A6C8-FCBB11F8B12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4502F4-FBD3-4DB6-AEDC-CCC23DBBD2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35161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84FC-A476-4CEE-A6C8-FCBB11F8B12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4502F4-FBD3-4DB6-AEDC-CCC23DBBD2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94999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84FC-A476-4CEE-A6C8-FCBB11F8B12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4502F4-FBD3-4DB6-AEDC-CCC23DBBD2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66297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84FC-A476-4CEE-A6C8-FCBB11F8B12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4502F4-FBD3-4DB6-AEDC-CCC23DBBD2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76693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4C5384FC-A476-4CEE-A6C8-FCBB11F8B12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4502F4-FBD3-4DB6-AEDC-CCC23DBBD2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83792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84FC-A476-4CEE-A6C8-FCBB11F8B12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4502F4-FBD3-4DB6-AEDC-CCC23DBBD2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5575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84FC-A476-4CEE-A6C8-FCBB11F8B12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4502F4-FBD3-4DB6-AEDC-CCC23DBBD2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3251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84FC-A476-4CEE-A6C8-FCBB11F8B12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4502F4-FBD3-4DB6-AEDC-CCC23DBBD2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479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84FC-A476-4CEE-A6C8-FCBB11F8B12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4502F4-FBD3-4DB6-AEDC-CCC23DBBD2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84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84FC-A476-4CEE-A6C8-FCBB11F8B12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4502F4-FBD3-4DB6-AEDC-CCC23DBBD2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4606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84FC-A476-4CEE-A6C8-FCBB11F8B12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4502F4-FBD3-4DB6-AEDC-CCC23DBBD2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4008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84FC-A476-4CEE-A6C8-FCBB11F8B12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4502F4-FBD3-4DB6-AEDC-CCC23DBBD2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4110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84FC-A476-4CEE-A6C8-FCBB11F8B12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4502F4-FBD3-4DB6-AEDC-CCC23DBBD2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1382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84FC-A476-4CEE-A6C8-FCBB11F8B12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4502F4-FBD3-4DB6-AEDC-CCC23DBBD2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6146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4C5384FC-A476-4CEE-A6C8-FCBB11F8B12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4502F4-FBD3-4DB6-AEDC-CCC23DBBD2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0725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62829" y="1136469"/>
            <a:ext cx="6187502" cy="2547257"/>
          </a:xfrm>
        </p:spPr>
        <p:txBody>
          <a:bodyPr/>
          <a:lstStyle/>
          <a:p>
            <a:r>
              <a:rPr lang="zh-TW" altLang="en-US" dirty="0" smtClean="0"/>
              <a:t>        自我介紹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80606" y="3810727"/>
            <a:ext cx="5817467" cy="1349101"/>
          </a:xfrm>
        </p:spPr>
        <p:txBody>
          <a:bodyPr/>
          <a:lstStyle/>
          <a:p>
            <a:r>
              <a:rPr lang="zh-TW" altLang="en-US" dirty="0" smtClean="0"/>
              <a:t>       </a:t>
            </a:r>
            <a:r>
              <a:rPr lang="zh-TW" altLang="en-US" dirty="0"/>
              <a:t> </a:t>
            </a:r>
            <a:r>
              <a:rPr lang="zh-TW" altLang="en-US" dirty="0" smtClean="0"/>
              <a:t>                     姓名：綺綺</a:t>
            </a:r>
            <a:endParaRPr lang="en-US" altLang="zh-TW" dirty="0" smtClean="0"/>
          </a:p>
          <a:p>
            <a:r>
              <a:rPr lang="zh-TW" altLang="en-US" dirty="0" smtClean="0"/>
              <a:t>                             興趣</a:t>
            </a:r>
            <a:r>
              <a:rPr lang="en-US" altLang="zh-TW" dirty="0" smtClean="0"/>
              <a:t>:</a:t>
            </a:r>
            <a:r>
              <a:rPr lang="zh-TW" altLang="en-US" dirty="0" smtClean="0"/>
              <a:t>打桌球</a:t>
            </a:r>
            <a:endParaRPr lang="en-US" altLang="zh-TW" dirty="0" smtClean="0"/>
          </a:p>
          <a:p>
            <a:r>
              <a:rPr lang="zh-TW" altLang="en-US" dirty="0" smtClean="0"/>
              <a:t>                             星座：天蠍座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439" y="2928788"/>
            <a:ext cx="2019835" cy="223104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1384" y="1136469"/>
            <a:ext cx="1927158" cy="2347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1301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離子會議室">
  <a:themeElements>
    <a:clrScheme name="離子會議室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離子會議室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離子會議室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24</TotalTime>
  <Words>16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Century Gothic</vt:lpstr>
      <vt:lpstr>Wingdings 3</vt:lpstr>
      <vt:lpstr>離子會議室</vt:lpstr>
      <vt:lpstr>        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3</cp:revision>
  <dcterms:created xsi:type="dcterms:W3CDTF">2019-09-17T02:35:56Z</dcterms:created>
  <dcterms:modified xsi:type="dcterms:W3CDTF">2019-09-17T03:00:14Z</dcterms:modified>
</cp:coreProperties>
</file>