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6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4" d="100"/>
          <a:sy n="84" d="100"/>
        </p:scale>
        <p:origin x="9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859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1491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143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3881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9606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9140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4499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576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2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55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520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098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669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54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77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09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73446B-1B52-4E9E-98A8-FD7CF91516CE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549B89B-64FE-450F-8FF3-1CAB14A8C6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7963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自我介紹</a:t>
            </a:r>
            <a:endParaRPr lang="zh-TW" altLang="en-US" sz="5400" dirty="0">
              <a:solidFill>
                <a:schemeClr val="accent6">
                  <a:lumMod val="60000"/>
                  <a:lumOff val="40000"/>
                </a:schemeClr>
              </a:solidFill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3400" y="3817620"/>
            <a:ext cx="5010150" cy="1939714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accent4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姓名：</a:t>
            </a:r>
            <a:r>
              <a:rPr lang="en-US" altLang="zh-TW" sz="2800" dirty="0" smtClean="0">
                <a:solidFill>
                  <a:schemeClr val="accent4"/>
                </a:solidFill>
                <a:latin typeface="文鼎ＰＯＰ－２" panose="020B0609010101010101" pitchFamily="49" charset="-120"/>
                <a:ea typeface="文鼎ＰＯＰ－２" panose="020B0609010101010101" pitchFamily="49" charset="-120"/>
              </a:rPr>
              <a:t>grace</a:t>
            </a:r>
          </a:p>
          <a:p>
            <a:r>
              <a:rPr lang="en-US" altLang="zh-TW" sz="2800" dirty="0">
                <a:solidFill>
                  <a:srgbClr val="DE6522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  </a:t>
            </a:r>
            <a:r>
              <a:rPr lang="zh-TW" altLang="en-US" sz="2800" dirty="0" smtClean="0">
                <a:solidFill>
                  <a:srgbClr val="DE6522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嗜好：聽音樂</a:t>
            </a:r>
            <a:endParaRPr lang="en-US" altLang="zh-TW" sz="2800" dirty="0" smtClean="0">
              <a:solidFill>
                <a:srgbClr val="DE6522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en-US" altLang="zh-TW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  </a:t>
            </a:r>
            <a:r>
              <a:rPr lang="en-US" altLang="zh-TW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  </a:t>
            </a:r>
            <a:r>
              <a:rPr lang="zh-TW" altLang="en-US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愛喝的飲料：百香雙享泡</a:t>
            </a:r>
            <a:endParaRPr lang="en-US" altLang="zh-TW" sz="2800" dirty="0" smtClean="0">
              <a:solidFill>
                <a:schemeClr val="accent2">
                  <a:lumMod val="60000"/>
                  <a:lumOff val="4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3490338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</TotalTime>
  <Words>20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文鼎ＰＯＰ－２</vt:lpstr>
      <vt:lpstr>文鼎中特廣告體</vt:lpstr>
      <vt:lpstr>文鼎中鋼筆行楷</vt:lpstr>
      <vt:lpstr>文鼎俏黑體P</vt:lpstr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3</cp:revision>
  <dcterms:created xsi:type="dcterms:W3CDTF">2019-09-10T02:38:26Z</dcterms:created>
  <dcterms:modified xsi:type="dcterms:W3CDTF">2019-09-10T03:04:35Z</dcterms:modified>
</cp:coreProperties>
</file>