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9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19E36-FBF6-4B82-8CB2-CDE504ACD71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AA79-2981-46E2-AC48-6A0B9EA66E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5506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19E36-FBF6-4B82-8CB2-CDE504ACD71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AA79-2981-46E2-AC48-6A0B9EA66E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6620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19E36-FBF6-4B82-8CB2-CDE504ACD71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AA79-2981-46E2-AC48-6A0B9EA66EE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933372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19E36-FBF6-4B82-8CB2-CDE504ACD71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AA79-2981-46E2-AC48-6A0B9EA66E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20102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19E36-FBF6-4B82-8CB2-CDE504ACD71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AA79-2981-46E2-AC48-6A0B9EA66EE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78330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19E36-FBF6-4B82-8CB2-CDE504ACD71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AA79-2981-46E2-AC48-6A0B9EA66E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5363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19E36-FBF6-4B82-8CB2-CDE504ACD71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AA79-2981-46E2-AC48-6A0B9EA66E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67804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19E36-FBF6-4B82-8CB2-CDE504ACD71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AA79-2981-46E2-AC48-6A0B9EA66E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0517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19E36-FBF6-4B82-8CB2-CDE504ACD71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AA79-2981-46E2-AC48-6A0B9EA66E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1816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19E36-FBF6-4B82-8CB2-CDE504ACD71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AA79-2981-46E2-AC48-6A0B9EA66E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8551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19E36-FBF6-4B82-8CB2-CDE504ACD71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AA79-2981-46E2-AC48-6A0B9EA66E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8095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19E36-FBF6-4B82-8CB2-CDE504ACD71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AA79-2981-46E2-AC48-6A0B9EA66E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5470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19E36-FBF6-4B82-8CB2-CDE504ACD71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AA79-2981-46E2-AC48-6A0B9EA66E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5285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19E36-FBF6-4B82-8CB2-CDE504ACD71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AA79-2981-46E2-AC48-6A0B9EA66E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4980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19E36-FBF6-4B82-8CB2-CDE504ACD71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AA79-2981-46E2-AC48-6A0B9EA66E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7653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19E36-FBF6-4B82-8CB2-CDE504ACD71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BAA79-2981-46E2-AC48-6A0B9EA66E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9657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219E36-FBF6-4B82-8CB2-CDE504ACD71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5E7BAA79-2981-46E2-AC48-6A0B9EA66E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488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  <p:sldLayoutId id="2147483852" r:id="rId12"/>
    <p:sldLayoutId id="2147483853" r:id="rId13"/>
    <p:sldLayoutId id="2147483854" r:id="rId14"/>
    <p:sldLayoutId id="2147483855" r:id="rId15"/>
    <p:sldLayoutId id="214748385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i="1" dirty="0" smtClean="0"/>
              <a:t>自我介</a:t>
            </a:r>
            <a:r>
              <a:rPr lang="zh-TW" altLang="en-US" b="1" i="1" dirty="0"/>
              <a:t>紹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79431" y="4050836"/>
            <a:ext cx="6004496" cy="1033782"/>
          </a:xfrm>
        </p:spPr>
        <p:txBody>
          <a:bodyPr>
            <a:noAutofit/>
          </a:bodyPr>
          <a:lstStyle/>
          <a:p>
            <a:r>
              <a:rPr lang="zh-TW" altLang="en-US" sz="2000" b="1" dirty="0" smtClean="0"/>
              <a:t>姓名</a:t>
            </a:r>
            <a:r>
              <a:rPr lang="en-US" altLang="zh-TW" sz="2000" dirty="0" smtClean="0"/>
              <a:t>:Alice</a:t>
            </a:r>
          </a:p>
          <a:p>
            <a:r>
              <a:rPr lang="zh-TW" altLang="en-US" sz="2000" dirty="0" smtClean="0"/>
              <a:t>興趣：看書</a:t>
            </a:r>
            <a:endParaRPr lang="en-US" altLang="zh-TW" sz="2000" dirty="0" smtClean="0"/>
          </a:p>
          <a:p>
            <a:r>
              <a:rPr lang="zh-TW" altLang="en-US" sz="2000" dirty="0" smtClean="0"/>
              <a:t>愛吃</a:t>
            </a:r>
            <a:r>
              <a:rPr lang="en-US" altLang="zh-TW" sz="2000" dirty="0" smtClean="0"/>
              <a:t>:</a:t>
            </a:r>
            <a:r>
              <a:rPr lang="zh-TW" altLang="en-US" sz="2000" dirty="0" smtClean="0"/>
              <a:t>壽司</a:t>
            </a:r>
            <a:endParaRPr lang="en-US" altLang="zh-TW" sz="2000" dirty="0" smtClean="0"/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3954" y="754448"/>
            <a:ext cx="2886545" cy="2260701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0358" y="2838318"/>
            <a:ext cx="2579076" cy="3373737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6905" y="299137"/>
            <a:ext cx="1570502" cy="2096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1515466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40</TotalTime>
  <Words>12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Trebuchet MS</vt:lpstr>
      <vt:lpstr>Wingdings 3</vt:lpstr>
      <vt:lpstr>多面向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6</cp:revision>
  <dcterms:created xsi:type="dcterms:W3CDTF">2019-09-10T02:39:22Z</dcterms:created>
  <dcterms:modified xsi:type="dcterms:W3CDTF">2019-09-17T02:53:06Z</dcterms:modified>
</cp:coreProperties>
</file>