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AA97-9D33-48FE-83E6-29CA23A60DF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3679-0A0E-4514-AF22-2314BE1ED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9102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AA97-9D33-48FE-83E6-29CA23A60DF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3679-0A0E-4514-AF22-2314BE1ED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0896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AA97-9D33-48FE-83E6-29CA23A60DF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3679-0A0E-4514-AF22-2314BE1EDDE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819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AA97-9D33-48FE-83E6-29CA23A60DF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3679-0A0E-4514-AF22-2314BE1ED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3208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AA97-9D33-48FE-83E6-29CA23A60DF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3679-0A0E-4514-AF22-2314BE1EDDE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2032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AA97-9D33-48FE-83E6-29CA23A60DF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3679-0A0E-4514-AF22-2314BE1ED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05171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AA97-9D33-48FE-83E6-29CA23A60DF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3679-0A0E-4514-AF22-2314BE1ED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1590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AA97-9D33-48FE-83E6-29CA23A60DF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3679-0A0E-4514-AF22-2314BE1ED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3694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AA97-9D33-48FE-83E6-29CA23A60DF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3679-0A0E-4514-AF22-2314BE1ED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920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AA97-9D33-48FE-83E6-29CA23A60DF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3679-0A0E-4514-AF22-2314BE1ED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2682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AA97-9D33-48FE-83E6-29CA23A60DF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3679-0A0E-4514-AF22-2314BE1ED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541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AA97-9D33-48FE-83E6-29CA23A60DF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3679-0A0E-4514-AF22-2314BE1ED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5264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AA97-9D33-48FE-83E6-29CA23A60DF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3679-0A0E-4514-AF22-2314BE1ED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043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AA97-9D33-48FE-83E6-29CA23A60DF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3679-0A0E-4514-AF22-2314BE1ED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814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AA97-9D33-48FE-83E6-29CA23A60DF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3679-0A0E-4514-AF22-2314BE1ED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8576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3679-0A0E-4514-AF22-2314BE1EDDE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AA97-9D33-48FE-83E6-29CA23A60DF8}" type="datetimeFigureOut">
              <a:rPr lang="zh-TW" altLang="en-US" smtClean="0"/>
              <a:t>2019/9/17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1124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4AA97-9D33-48FE-83E6-29CA23A60DF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FE93679-0A0E-4514-AF22-2314BE1ED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20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32301" y="1803642"/>
            <a:ext cx="7766936" cy="164630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C0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自我介紹</a:t>
            </a:r>
            <a:endParaRPr lang="zh-TW" altLang="en-US" dirty="0">
              <a:solidFill>
                <a:srgbClr val="FFC000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90535" y="3775166"/>
            <a:ext cx="4106162" cy="1645920"/>
          </a:xfrm>
        </p:spPr>
        <p:txBody>
          <a:bodyPr/>
          <a:lstStyle/>
          <a:p>
            <a:endParaRPr lang="en-US" altLang="zh-TW" dirty="0" smtClean="0"/>
          </a:p>
          <a:p>
            <a:r>
              <a:rPr lang="zh-TW" altLang="en-US" dirty="0" smtClean="0">
                <a:solidFill>
                  <a:srgbClr val="92D050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姓名：阿品</a:t>
            </a:r>
            <a:endParaRPr lang="en-US" altLang="zh-TW" dirty="0" smtClean="0">
              <a:solidFill>
                <a:srgbClr val="92D050"/>
              </a:solidFill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  <a:p>
            <a:r>
              <a:rPr lang="zh-TW" altLang="en-US" dirty="0" smtClean="0">
                <a:solidFill>
                  <a:srgbClr val="92D050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愛吃：薯條</a:t>
            </a:r>
            <a:endParaRPr lang="en-US" altLang="zh-TW" dirty="0">
              <a:solidFill>
                <a:srgbClr val="92D050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200" y="2953494"/>
            <a:ext cx="1542412" cy="235002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633" y="2743200"/>
            <a:ext cx="2198791" cy="267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231366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9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文鼎細鋼筆行楷</vt:lpstr>
      <vt:lpstr>文鼎標楷注音</vt:lpstr>
      <vt:lpstr>微軟正黑體</vt:lpstr>
      <vt:lpstr>新細明體-ExtB</vt:lpstr>
      <vt:lpstr>Arial</vt:lpstr>
      <vt:lpstr>Trebuchet MS</vt:lpstr>
      <vt:lpstr>Wingdings 3</vt:lpstr>
      <vt:lpstr>多面向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2019-09-10T02:38:10Z</dcterms:created>
  <dcterms:modified xsi:type="dcterms:W3CDTF">2019-09-17T02:59:57Z</dcterms:modified>
</cp:coreProperties>
</file>