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BE7F0-C478-4F79-9233-9CD4C079B25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F85E-7BAE-485E-A8A6-6508B9D772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2929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BE7F0-C478-4F79-9233-9CD4C079B25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F85E-7BAE-485E-A8A6-6508B9D772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568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BE7F0-C478-4F79-9233-9CD4C079B25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F85E-7BAE-485E-A8A6-6508B9D772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913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BE7F0-C478-4F79-9233-9CD4C079B25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F85E-7BAE-485E-A8A6-6508B9D7727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34314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BE7F0-C478-4F79-9233-9CD4C079B25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F85E-7BAE-485E-A8A6-6508B9D772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0994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BE7F0-C478-4F79-9233-9CD4C079B25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F85E-7BAE-485E-A8A6-6508B9D7727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0432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BE7F0-C478-4F79-9233-9CD4C079B25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F85E-7BAE-485E-A8A6-6508B9D772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8827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BE7F0-C478-4F79-9233-9CD4C079B25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F85E-7BAE-485E-A8A6-6508B9D772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46082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BE7F0-C478-4F79-9233-9CD4C079B25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F85E-7BAE-485E-A8A6-6508B9D772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282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BE7F0-C478-4F79-9233-9CD4C079B25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F85E-7BAE-485E-A8A6-6508B9D772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4528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BE7F0-C478-4F79-9233-9CD4C079B25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F85E-7BAE-485E-A8A6-6508B9D772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715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BE7F0-C478-4F79-9233-9CD4C079B25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F85E-7BAE-485E-A8A6-6508B9D772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938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BE7F0-C478-4F79-9233-9CD4C079B25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F85E-7BAE-485E-A8A6-6508B9D772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592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BE7F0-C478-4F79-9233-9CD4C079B25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F85E-7BAE-485E-A8A6-6508B9D772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9215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BE7F0-C478-4F79-9233-9CD4C079B25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F85E-7BAE-485E-A8A6-6508B9D772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4549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BE7F0-C478-4F79-9233-9CD4C079B25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F85E-7BAE-485E-A8A6-6508B9D772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03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BE7F0-C478-4F79-9233-9CD4C079B25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F85E-7BAE-485E-A8A6-6508B9D772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0245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1DBE7F0-C478-4F79-9233-9CD4C079B25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A5BF85E-7BAE-485E-A8A6-6508B9D772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47629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8080" y="-1151708"/>
            <a:ext cx="5632199" cy="1974669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3">
                    <a:lumMod val="75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自</a:t>
            </a:r>
            <a:r>
              <a:rPr lang="zh-TW" altLang="en-US" dirty="0" smtClean="0">
                <a:solidFill>
                  <a:schemeClr val="accent5">
                    <a:lumMod val="75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我</a:t>
            </a:r>
            <a:r>
              <a:rPr lang="zh-TW" altLang="en-US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介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紹</a:t>
            </a:r>
            <a:endParaRPr lang="zh-TW" altLang="en-US" dirty="0">
              <a:solidFill>
                <a:schemeClr val="accent1">
                  <a:lumMod val="75000"/>
                </a:schemeClr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09363" y="1094497"/>
            <a:ext cx="4954250" cy="1913466"/>
          </a:xfrm>
        </p:spPr>
        <p:txBody>
          <a:bodyPr/>
          <a:lstStyle/>
          <a:p>
            <a:r>
              <a:rPr lang="zh-TW" altLang="en-US" dirty="0" smtClean="0"/>
              <a:t>愛</a:t>
            </a:r>
            <a:r>
              <a:rPr lang="zh-TW" altLang="en-US" dirty="0" smtClean="0"/>
              <a:t>吃</a:t>
            </a:r>
            <a:r>
              <a:rPr lang="zh-TW" altLang="en-US" dirty="0"/>
              <a:t> </a:t>
            </a:r>
            <a:r>
              <a:rPr lang="zh-TW" altLang="en-US" dirty="0" smtClean="0"/>
              <a:t>薯條、蛋糕、飲料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207580" y="1094497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</a:rPr>
              <a:t>姓名：阿文</a:t>
            </a:r>
            <a:endParaRPr lang="en-US" altLang="zh-TW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109" y="3814353"/>
            <a:ext cx="2253845" cy="246514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580" y="1883348"/>
            <a:ext cx="2076375" cy="3163576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3955" y="1549810"/>
            <a:ext cx="1926376" cy="3497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161493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42</TotalTime>
  <Words>12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文鼎超顏楷</vt:lpstr>
      <vt:lpstr>微軟正黑體</vt:lpstr>
      <vt:lpstr>Century Gothic</vt:lpstr>
      <vt:lpstr>Wingdings 3</vt:lpstr>
      <vt:lpstr>切割線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自ㄨㄛ</dc:title>
  <dc:creator>Windows 使用者</dc:creator>
  <cp:lastModifiedBy>Windows 使用者</cp:lastModifiedBy>
  <cp:revision>6</cp:revision>
  <dcterms:created xsi:type="dcterms:W3CDTF">2019-09-10T02:38:09Z</dcterms:created>
  <dcterms:modified xsi:type="dcterms:W3CDTF">2019-09-17T02:53:06Z</dcterms:modified>
</cp:coreProperties>
</file>