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DCB0D096-8CD3-44C8-9FDF-4BD2683E2215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1D9FB7A5-D4D9-4C58-80A0-035F759CDA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9565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0D096-8CD3-44C8-9FDF-4BD2683E2215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FB7A5-D4D9-4C58-80A0-035F759CDA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0142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DCB0D096-8CD3-44C8-9FDF-4BD2683E2215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1D9FB7A5-D4D9-4C58-80A0-035F759CDA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046538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DCB0D096-8CD3-44C8-9FDF-4BD2683E2215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1D9FB7A5-D4D9-4C58-80A0-035F759CDAB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920193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DCB0D096-8CD3-44C8-9FDF-4BD2683E2215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1D9FB7A5-D4D9-4C58-80A0-035F759CDA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09883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0D096-8CD3-44C8-9FDF-4BD2683E2215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FB7A5-D4D9-4C58-80A0-035F759CDA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58885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0D096-8CD3-44C8-9FDF-4BD2683E2215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FB7A5-D4D9-4C58-80A0-035F759CDA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159328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0D096-8CD3-44C8-9FDF-4BD2683E2215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FB7A5-D4D9-4C58-80A0-035F759CDA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935425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DCB0D096-8CD3-44C8-9FDF-4BD2683E2215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1D9FB7A5-D4D9-4C58-80A0-035F759CDA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3757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0D096-8CD3-44C8-9FDF-4BD2683E2215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FB7A5-D4D9-4C58-80A0-035F759CDA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5486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DCB0D096-8CD3-44C8-9FDF-4BD2683E2215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1D9FB7A5-D4D9-4C58-80A0-035F759CDA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6324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0D096-8CD3-44C8-9FDF-4BD2683E2215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FB7A5-D4D9-4C58-80A0-035F759CDA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2619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0D096-8CD3-44C8-9FDF-4BD2683E2215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FB7A5-D4D9-4C58-80A0-035F759CDA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48592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0D096-8CD3-44C8-9FDF-4BD2683E2215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FB7A5-D4D9-4C58-80A0-035F759CDA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2689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0D096-8CD3-44C8-9FDF-4BD2683E2215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FB7A5-D4D9-4C58-80A0-035F759CDA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0379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0D096-8CD3-44C8-9FDF-4BD2683E2215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FB7A5-D4D9-4C58-80A0-035F759CDA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4112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0D096-8CD3-44C8-9FDF-4BD2683E2215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FB7A5-D4D9-4C58-80A0-035F759CDA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2492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B0D096-8CD3-44C8-9FDF-4BD2683E2215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FB7A5-D4D9-4C58-80A0-035F759CDA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122405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  <p:sldLayoutId id="2147483864" r:id="rId12"/>
    <p:sldLayoutId id="2147483865" r:id="rId13"/>
    <p:sldLayoutId id="2147483866" r:id="rId14"/>
    <p:sldLayoutId id="2147483867" r:id="rId15"/>
    <p:sldLayoutId id="2147483868" r:id="rId16"/>
    <p:sldLayoutId id="214748386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018902" y="2508067"/>
            <a:ext cx="6753497" cy="1516379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  <a:cs typeface="DejaVu Serif Condensed" panose="02060606050605020204" pitchFamily="18" charset="0"/>
              </a:rPr>
              <a:t>個</a:t>
            </a:r>
            <a:r>
              <a:rPr lang="zh-TW" altLang="en-US" dirty="0" smtClean="0">
                <a:solidFill>
                  <a:srgbClr val="FF0000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  <a:cs typeface="DejaVu Serif Condensed" panose="02060606050605020204" pitchFamily="18" charset="0"/>
              </a:rPr>
              <a:t>人</a:t>
            </a:r>
            <a:r>
              <a:rPr lang="zh-TW" altLang="en-US" dirty="0">
                <a:solidFill>
                  <a:srgbClr val="7030A0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  <a:cs typeface="DejaVu Serif Condensed" panose="02060606050605020204" pitchFamily="18" charset="0"/>
              </a:rPr>
              <a:t>秘</a:t>
            </a:r>
            <a:r>
              <a:rPr lang="zh-TW" altLang="en-US" dirty="0">
                <a:solidFill>
                  <a:srgbClr val="002060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  <a:cs typeface="DejaVu Serif Condensed" panose="02060606050605020204" pitchFamily="18" charset="0"/>
              </a:rPr>
              <a:t>密</a:t>
            </a:r>
            <a:r>
              <a:rPr lang="zh-TW" altLang="en-US" dirty="0" smtClean="0">
                <a:solidFill>
                  <a:schemeClr val="accent6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  <a:cs typeface="DejaVu Serif Condensed" panose="02060606050605020204" pitchFamily="18" charset="0"/>
              </a:rPr>
              <a:t>檔</a:t>
            </a:r>
            <a:r>
              <a:rPr lang="zh-TW" altLang="en-US" dirty="0" smtClean="0">
                <a:solidFill>
                  <a:srgbClr val="FFC000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  <a:cs typeface="DejaVu Serif Condensed" panose="02060606050605020204" pitchFamily="18" charset="0"/>
              </a:rPr>
              <a:t>案</a:t>
            </a:r>
            <a:endParaRPr lang="zh-TW" altLang="en-US" dirty="0">
              <a:solidFill>
                <a:srgbClr val="FFC000"/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  <a:cs typeface="DejaVu Serif Condensed" panose="02060606050605020204" pitchFamily="18" charset="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18902" y="4376783"/>
            <a:ext cx="7328263" cy="1266371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solidFill>
                  <a:srgbClr val="0070C0"/>
                </a:solidFill>
              </a:rPr>
              <a:t>姓名：阿傑</a:t>
            </a:r>
            <a:endParaRPr lang="en-US" altLang="zh-TW" dirty="0" smtClean="0">
              <a:solidFill>
                <a:srgbClr val="0070C0"/>
              </a:solidFill>
            </a:endParaRPr>
          </a:p>
          <a:p>
            <a:r>
              <a:rPr lang="zh-TW" altLang="en-US" dirty="0" smtClean="0">
                <a:solidFill>
                  <a:srgbClr val="FF0000"/>
                </a:solidFill>
              </a:rPr>
              <a:t>愛吃：蛋糕</a:t>
            </a:r>
            <a:endParaRPr lang="en-US" altLang="zh-TW" dirty="0" smtClean="0">
              <a:solidFill>
                <a:srgbClr val="FF0000"/>
              </a:solidFill>
            </a:endParaRPr>
          </a:p>
          <a:p>
            <a:r>
              <a:rPr lang="zh-TW" altLang="en-US" dirty="0" smtClean="0">
                <a:solidFill>
                  <a:srgbClr val="FFFF00"/>
                </a:solidFill>
              </a:rPr>
              <a:t>星座：雙</a:t>
            </a:r>
            <a:r>
              <a:rPr lang="zh-TW" altLang="en-US" dirty="0">
                <a:solidFill>
                  <a:srgbClr val="FFFF00"/>
                </a:solidFill>
              </a:rPr>
              <a:t>魚</a:t>
            </a:r>
            <a:endParaRPr lang="en-US" altLang="zh-TW" dirty="0" smtClean="0">
              <a:solidFill>
                <a:srgbClr val="FFFF00"/>
              </a:solidFill>
            </a:endParaRPr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3416" y="1406974"/>
            <a:ext cx="2390503" cy="3642183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660" y="418011"/>
            <a:ext cx="2512922" cy="2659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1498579"/>
      </p:ext>
    </p:extLst>
  </p:cSld>
  <p:clrMapOvr>
    <a:masterClrMapping/>
  </p:clrMapOvr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40</TotalTime>
  <Words>14</Words>
  <Application>Microsoft Office PowerPoint</Application>
  <PresentationFormat>如螢幕大小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文鼎中特廣告體</vt:lpstr>
      <vt:lpstr>新細明體</vt:lpstr>
      <vt:lpstr>Arial</vt:lpstr>
      <vt:lpstr>Century Gothic</vt:lpstr>
      <vt:lpstr>DejaVu Serif Condensed</vt:lpstr>
      <vt:lpstr>飛機雲</vt:lpstr>
      <vt:lpstr>個人秘密檔案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個人秘密檔案</dc:title>
  <dc:creator>Windows 使用者</dc:creator>
  <cp:lastModifiedBy>Windows 使用者</cp:lastModifiedBy>
  <cp:revision>5</cp:revision>
  <dcterms:created xsi:type="dcterms:W3CDTF">2019-09-10T02:37:48Z</dcterms:created>
  <dcterms:modified xsi:type="dcterms:W3CDTF">2019-09-17T02:51:58Z</dcterms:modified>
</cp:coreProperties>
</file>