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681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95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74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2147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095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1232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740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7712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5694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23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090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3682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351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00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88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7663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217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8AFEA-910F-4B7B-9412-AD626A8A0DA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66841-E557-434D-B855-51ADB63134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10314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  <p:sldLayoutId id="214748386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17565" y="1611162"/>
            <a:ext cx="621792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</a:t>
            </a:r>
            <a:r>
              <a:rPr lang="zh-TW" altLang="en-US" dirty="0">
                <a:solidFill>
                  <a:srgbClr val="00B050"/>
                </a:solidFill>
              </a:rPr>
              <a:t>自我介紹</a:t>
            </a:r>
            <a:endParaRPr lang="zh-TW" altLang="en-US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940526" y="3331756"/>
            <a:ext cx="1489166" cy="2050142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名字：慎勛</a:t>
            </a:r>
            <a:endParaRPr lang="en-US" altLang="zh-TW" dirty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愛吃冰淇</a:t>
            </a:r>
            <a:r>
              <a:rPr lang="zh-TW" altLang="en-US" dirty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淋</a:t>
            </a:r>
            <a:endParaRPr lang="en-US" altLang="zh-TW" dirty="0" smtClean="0">
              <a:solidFill>
                <a:srgbClr val="00B05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5367" y="2359377"/>
            <a:ext cx="3747976" cy="2596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404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40</TotalTime>
  <Words>10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文鼎中特圓</vt:lpstr>
      <vt:lpstr>文鼎甜妞體P</vt:lpstr>
      <vt:lpstr>新細明體</vt:lpstr>
      <vt:lpstr>Arial</vt:lpstr>
      <vt:lpstr>Century Gothic</vt:lpstr>
      <vt:lpstr>飛機雲</vt:lpstr>
      <vt:lpstr>我的自我介紹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我的自我介紹</dc:title>
  <dc:creator>Windows 使用者</dc:creator>
  <cp:lastModifiedBy>Windows 使用者</cp:lastModifiedBy>
  <cp:revision>7</cp:revision>
  <dcterms:created xsi:type="dcterms:W3CDTF">2019-09-10T02:38:19Z</dcterms:created>
  <dcterms:modified xsi:type="dcterms:W3CDTF">2019-09-17T02:52:03Z</dcterms:modified>
</cp:coreProperties>
</file>