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9704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749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6360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2331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95287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4332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733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441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533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116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2090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7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1535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63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5421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1238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A34C2-FB8D-4726-A487-3D9ABDB73A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9F91A42-1047-432C-8A88-90A4168E45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74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/>
          <a:lstStyle/>
          <a:p>
            <a:r>
              <a:rPr lang="zh-TW" altLang="en-US" sz="8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自我介紹</a:t>
            </a:r>
            <a:endParaRPr lang="zh-TW" altLang="en-US" sz="80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9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愛喝</a:t>
            </a:r>
            <a:r>
              <a:rPr lang="en-US" altLang="zh-TW" sz="19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:</a:t>
            </a:r>
            <a:r>
              <a:rPr lang="zh-TW" altLang="en-US" sz="19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雪碧</a:t>
            </a:r>
            <a:endParaRPr lang="en-US" altLang="zh-TW" sz="19200" dirty="0" smtClean="0">
              <a:solidFill>
                <a:schemeClr val="tx1">
                  <a:lumMod val="95000"/>
                  <a:lumOff val="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sz="19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愛吃</a:t>
            </a:r>
            <a:r>
              <a:rPr lang="en-US" altLang="zh-TW" sz="19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:</a:t>
            </a:r>
            <a:r>
              <a:rPr lang="zh-TW" altLang="en-US" sz="19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燒肉</a:t>
            </a:r>
            <a:endParaRPr lang="en-US" altLang="zh-TW" sz="19200" dirty="0" smtClean="0">
              <a:solidFill>
                <a:schemeClr val="tx1">
                  <a:lumMod val="95000"/>
                  <a:lumOff val="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sz="19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名字</a:t>
            </a:r>
            <a:r>
              <a:rPr lang="en-US" altLang="zh-TW" sz="19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:</a:t>
            </a:r>
            <a:r>
              <a:rPr lang="zh-TW" altLang="en-US" sz="19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永彬</a:t>
            </a:r>
            <a:endParaRPr lang="en-US" altLang="zh-TW" sz="19200" dirty="0" smtClean="0">
              <a:solidFill>
                <a:schemeClr val="tx1">
                  <a:lumMod val="95000"/>
                  <a:lumOff val="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endParaRPr lang="en-US" altLang="zh-TW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76" y="4960950"/>
            <a:ext cx="2464784" cy="170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80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13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文鼎中特黑</vt:lpstr>
      <vt:lpstr>文鼎中特圓</vt:lpstr>
      <vt:lpstr>微軟正黑體</vt:lpstr>
      <vt:lpstr>Arial</vt:lpstr>
      <vt:lpstr>Trebuchet MS</vt:lpstr>
      <vt:lpstr>Wingdings 3</vt:lpstr>
      <vt:lpstr>多面向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2019-09-10T02:37:53Z</dcterms:created>
  <dcterms:modified xsi:type="dcterms:W3CDTF">2019-09-17T02:51:52Z</dcterms:modified>
</cp:coreProperties>
</file>