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135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438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293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714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7404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035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91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037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340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729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19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944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39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973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672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941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205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570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7805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91885" y="1985554"/>
            <a:ext cx="5538651" cy="1202510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自我介紹</a:t>
            </a:r>
            <a:endParaRPr lang="zh-TW" altLang="en-US" dirty="0">
              <a:solidFill>
                <a:schemeClr val="accent2">
                  <a:lumMod val="60000"/>
                  <a:lumOff val="40000"/>
                </a:schemeClr>
              </a:solid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10327" y="3076711"/>
            <a:ext cx="7315200" cy="2755536"/>
          </a:xfrm>
        </p:spPr>
        <p:txBody>
          <a:bodyPr/>
          <a:lstStyle/>
          <a:p>
            <a:r>
              <a:rPr lang="zh-TW" altLang="en-US" sz="3600" dirty="0" smtClean="0">
                <a:solidFill>
                  <a:srgbClr val="00FFCC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姓名：</a:t>
            </a:r>
            <a:r>
              <a:rPr lang="en-US" altLang="zh-TW" sz="3600" dirty="0" smtClean="0">
                <a:solidFill>
                  <a:srgbClr val="00FFCC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Meredith</a:t>
            </a:r>
          </a:p>
          <a:p>
            <a:r>
              <a:rPr lang="zh-TW" altLang="en-US" sz="3600" dirty="0" smtClean="0">
                <a:solidFill>
                  <a:srgbClr val="00FFCC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愛喝：奶茶、紅茶</a:t>
            </a:r>
            <a:endParaRPr lang="en-US" altLang="zh-TW" sz="3600" dirty="0" smtClean="0">
              <a:solidFill>
                <a:srgbClr val="00FFCC"/>
              </a:solid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  <a:p>
            <a:r>
              <a:rPr lang="zh-TW" altLang="en-US" sz="3600" dirty="0" smtClean="0">
                <a:solidFill>
                  <a:srgbClr val="66FFFF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愛吃：燒肉</a:t>
            </a:r>
            <a:endParaRPr lang="en-US" altLang="zh-TW" sz="3600" dirty="0" smtClean="0">
              <a:solidFill>
                <a:srgbClr val="66FFFF"/>
              </a:solid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020" y="1516771"/>
            <a:ext cx="1852035" cy="255963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536" y="1703496"/>
            <a:ext cx="3155766" cy="218618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932" y="4334251"/>
            <a:ext cx="2387568" cy="212929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020" y="4334251"/>
            <a:ext cx="2035394" cy="223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41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飛機雲">
  <a:themeElements>
    <a:clrScheme name="飛機雲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飛機雲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飛機雲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飛機雲</Template>
  <TotalTime>29</TotalTime>
  <Words>14</Words>
  <Application>Microsoft Office PowerPoint</Application>
  <PresentationFormat>如螢幕大小 (4:3)</PresentationFormat>
  <Paragraphs>4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文鼎甜妞體P</vt:lpstr>
      <vt:lpstr>新細明體</vt:lpstr>
      <vt:lpstr>Arial</vt:lpstr>
      <vt:lpstr>Century Gothic</vt:lpstr>
      <vt:lpstr>飛機雲</vt:lpstr>
      <vt:lpstr>自我介紹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自我介紹</dc:title>
  <dc:creator>Windows 使用者</dc:creator>
  <cp:lastModifiedBy>Windows 使用者</cp:lastModifiedBy>
  <cp:revision>4</cp:revision>
  <dcterms:created xsi:type="dcterms:W3CDTF">2019-09-10T02:41:11Z</dcterms:created>
  <dcterms:modified xsi:type="dcterms:W3CDTF">2019-09-17T02:52:18Z</dcterms:modified>
</cp:coreProperties>
</file>