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6A2D9B4A-28C1-48A7-81FA-4315322BFDF6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759A6410-EE43-487A-B0D7-26F85A616B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69759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D9B4A-28C1-48A7-81FA-4315322BFDF6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A6410-EE43-487A-B0D7-26F85A616B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041080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6A2D9B4A-28C1-48A7-81FA-4315322BFDF6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759A6410-EE43-487A-B0D7-26F85A616B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463071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6A2D9B4A-28C1-48A7-81FA-4315322BFDF6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759A6410-EE43-487A-B0D7-26F85A616BB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429263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6A2D9B4A-28C1-48A7-81FA-4315322BFDF6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759A6410-EE43-487A-B0D7-26F85A616B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445117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D9B4A-28C1-48A7-81FA-4315322BFDF6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A6410-EE43-487A-B0D7-26F85A616B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10257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D9B4A-28C1-48A7-81FA-4315322BFDF6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A6410-EE43-487A-B0D7-26F85A616B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8775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D9B4A-28C1-48A7-81FA-4315322BFDF6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A6410-EE43-487A-B0D7-26F85A616B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088282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6A2D9B4A-28C1-48A7-81FA-4315322BFDF6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759A6410-EE43-487A-B0D7-26F85A616B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8321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D9B4A-28C1-48A7-81FA-4315322BFDF6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A6410-EE43-487A-B0D7-26F85A616B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813254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6A2D9B4A-28C1-48A7-81FA-4315322BFDF6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759A6410-EE43-487A-B0D7-26F85A616B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82031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D9B4A-28C1-48A7-81FA-4315322BFDF6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A6410-EE43-487A-B0D7-26F85A616B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8357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D9B4A-28C1-48A7-81FA-4315322BFDF6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A6410-EE43-487A-B0D7-26F85A616B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55218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D9B4A-28C1-48A7-81FA-4315322BFDF6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A6410-EE43-487A-B0D7-26F85A616B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21300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D9B4A-28C1-48A7-81FA-4315322BFDF6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A6410-EE43-487A-B0D7-26F85A616B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342567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D9B4A-28C1-48A7-81FA-4315322BFDF6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A6410-EE43-487A-B0D7-26F85A616B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54831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D9B4A-28C1-48A7-81FA-4315322BFDF6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A6410-EE43-487A-B0D7-26F85A616B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568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2D9B4A-28C1-48A7-81FA-4315322BFDF6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9A6410-EE43-487A-B0D7-26F85A616B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8393119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494643" y="-838200"/>
            <a:ext cx="6154713" cy="3124201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我的小檔案 </a:t>
            </a:r>
            <a:endParaRPr lang="zh-TW" altLang="en-US" dirty="0">
              <a:solidFill>
                <a:schemeClr val="accent5">
                  <a:lumMod val="60000"/>
                  <a:lumOff val="40000"/>
                </a:schemeClr>
              </a:solidFill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809898" y="2286001"/>
            <a:ext cx="7315200" cy="3383280"/>
          </a:xfrm>
        </p:spPr>
        <p:txBody>
          <a:bodyPr>
            <a:normAutofit/>
          </a:bodyPr>
          <a:lstStyle/>
          <a:p>
            <a:r>
              <a:rPr lang="zh-TW" altLang="en-US" sz="4800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文鼎勘亭流" panose="020B0609010101010101" pitchFamily="49" charset="-120"/>
                <a:ea typeface="文鼎勘亭流" panose="020B0609010101010101" pitchFamily="49" charset="-120"/>
              </a:rPr>
              <a:t>姓名：李建</a:t>
            </a:r>
            <a:endParaRPr lang="en-US" altLang="zh-TW" sz="4800" dirty="0" smtClean="0">
              <a:solidFill>
                <a:schemeClr val="accent5">
                  <a:lumMod val="60000"/>
                  <a:lumOff val="40000"/>
                </a:schemeClr>
              </a:solidFill>
              <a:latin typeface="文鼎勘亭流" panose="020B0609010101010101" pitchFamily="49" charset="-120"/>
              <a:ea typeface="文鼎勘亭流" panose="020B0609010101010101" pitchFamily="49" charset="-120"/>
            </a:endParaRPr>
          </a:p>
          <a:p>
            <a:r>
              <a:rPr lang="zh-TW" altLang="en-US" sz="4800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文鼎勘亭流" panose="020B0609010101010101" pitchFamily="49" charset="-120"/>
                <a:ea typeface="文鼎勘亭流" panose="020B0609010101010101" pitchFamily="49" charset="-120"/>
              </a:rPr>
              <a:t>興趣：踢足球</a:t>
            </a:r>
            <a:endParaRPr lang="en-US" altLang="zh-TW" sz="4800" dirty="0" smtClean="0">
              <a:solidFill>
                <a:schemeClr val="accent5">
                  <a:lumMod val="60000"/>
                  <a:lumOff val="40000"/>
                </a:schemeClr>
              </a:solidFill>
              <a:latin typeface="文鼎勘亭流" panose="020B0609010101010101" pitchFamily="49" charset="-120"/>
              <a:ea typeface="文鼎勘亭流" panose="020B0609010101010101" pitchFamily="49" charset="-120"/>
            </a:endParaRPr>
          </a:p>
          <a:p>
            <a:r>
              <a:rPr lang="zh-TW" altLang="en-US" sz="4800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文鼎勘亭流" panose="020B0609010101010101" pitchFamily="49" charset="-120"/>
                <a:ea typeface="文鼎勘亭流" panose="020B0609010101010101" pitchFamily="49" charset="-120"/>
              </a:rPr>
              <a:t>愛吃：炸雞</a:t>
            </a:r>
            <a:endParaRPr lang="en-US" altLang="zh-TW" sz="4800" dirty="0" smtClean="0">
              <a:solidFill>
                <a:schemeClr val="accent5">
                  <a:lumMod val="60000"/>
                  <a:lumOff val="40000"/>
                </a:schemeClr>
              </a:solidFill>
              <a:latin typeface="文鼎勘亭流" panose="020B0609010101010101" pitchFamily="49" charset="-120"/>
              <a:ea typeface="文鼎勘亭流" panose="020B0609010101010101" pitchFamily="49" charset="-120"/>
            </a:endParaRPr>
          </a:p>
          <a:p>
            <a:r>
              <a:rPr lang="zh-TW" altLang="en-US" sz="4800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文鼎勘亭流" panose="020B0609010101010101" pitchFamily="49" charset="-120"/>
                <a:ea typeface="文鼎勘亭流" panose="020B0609010101010101" pitchFamily="49" charset="-120"/>
              </a:rPr>
              <a:t>星座：水</a:t>
            </a:r>
            <a:r>
              <a:rPr lang="zh-TW" altLang="en-US" sz="4800" dirty="0">
                <a:solidFill>
                  <a:schemeClr val="accent5">
                    <a:lumMod val="60000"/>
                    <a:lumOff val="40000"/>
                  </a:schemeClr>
                </a:solidFill>
                <a:latin typeface="文鼎勘亭流" panose="020B0609010101010101" pitchFamily="49" charset="-120"/>
                <a:ea typeface="文鼎勘亭流" panose="020B0609010101010101" pitchFamily="49" charset="-120"/>
              </a:rPr>
              <a:t>瓶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9393" y="130879"/>
            <a:ext cx="2444708" cy="4328535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3285" y="4195544"/>
            <a:ext cx="3293797" cy="2662456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4708" y="0"/>
            <a:ext cx="2565549" cy="1492028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5794" y="4662009"/>
            <a:ext cx="2325188" cy="1729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939504"/>
      </p:ext>
    </p:extLst>
  </p:cSld>
  <p:clrMapOvr>
    <a:masterClrMapping/>
  </p:clrMapOvr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34</TotalTime>
  <Words>19</Words>
  <Application>Microsoft Office PowerPoint</Application>
  <PresentationFormat>如螢幕大小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文鼎中特廣告體</vt:lpstr>
      <vt:lpstr>文鼎勘亭流</vt:lpstr>
      <vt:lpstr>新細明體</vt:lpstr>
      <vt:lpstr>Arial</vt:lpstr>
      <vt:lpstr>Century Gothic</vt:lpstr>
      <vt:lpstr>飛機雲</vt:lpstr>
      <vt:lpstr>我的小檔案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我的小</dc:title>
  <dc:creator>Windows 使用者</dc:creator>
  <cp:lastModifiedBy>Windows 使用者</cp:lastModifiedBy>
  <cp:revision>6</cp:revision>
  <dcterms:created xsi:type="dcterms:W3CDTF">2019-09-10T02:37:48Z</dcterms:created>
  <dcterms:modified xsi:type="dcterms:W3CDTF">2019-09-17T02:53:16Z</dcterms:modified>
</cp:coreProperties>
</file>