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BAA2"/>
    <a:srgbClr val="F6BB00"/>
    <a:srgbClr val="3AE6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610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40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21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0081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170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654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756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182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47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769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152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49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35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7336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00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67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75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E4834-3AED-46AE-84B6-B3214714333F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121EF-1781-42F3-BBF1-14C15E8DBA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725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  <p:sldLayoutId id="2147483855" r:id="rId13"/>
    <p:sldLayoutId id="2147483856" r:id="rId14"/>
    <p:sldLayoutId id="2147483857" r:id="rId15"/>
    <p:sldLayoutId id="2147483858" r:id="rId16"/>
    <p:sldLayoutId id="21474838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64377" y="536545"/>
            <a:ext cx="3553098" cy="2115215"/>
          </a:xfrm>
        </p:spPr>
        <p:txBody>
          <a:bodyPr>
            <a:normAutofit fontScale="90000"/>
          </a:bodyPr>
          <a:lstStyle/>
          <a:p>
            <a:r>
              <a:rPr lang="zh-TW" altLang="en-US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> </a:t>
            </a:r>
            <a:r>
              <a:rPr lang="zh-TW" alt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>     </a:t>
            </a:r>
            <a:r>
              <a:rPr lang="en-US" altLang="zh-TW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>40904</a:t>
            </a:r>
            <a:r>
              <a:rPr lang="en-US" altLang="zh-TW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/>
            </a:r>
            <a:br>
              <a:rPr lang="en-US" altLang="zh-TW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</a:br>
            <a:r>
              <a:rPr lang="en-US" altLang="zh-TW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/>
            </a:r>
            <a:br>
              <a:rPr lang="en-US" altLang="zh-TW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</a:br>
            <a:r>
              <a:rPr lang="zh-TW" altLang="en-US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>自</a:t>
            </a:r>
            <a:r>
              <a:rPr lang="zh-TW" altLang="en-US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黑" panose="020B0609010101010101" pitchFamily="49" charset="-120"/>
                <a:ea typeface="文鼎中黑" panose="020B0609010101010101" pitchFamily="49" charset="-120"/>
              </a:rPr>
              <a:t>我介紹</a:t>
            </a:r>
            <a:endParaRPr lang="zh-TW" altLang="en-US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黑" panose="020B0609010101010101" pitchFamily="49" charset="-120"/>
              <a:ea typeface="文鼎中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48149" y="3827418"/>
            <a:ext cx="3809165" cy="1789612"/>
          </a:xfrm>
        </p:spPr>
        <p:txBody>
          <a:bodyPr>
            <a:normAutofit fontScale="92500" lnSpcReduction="20000"/>
          </a:bodyPr>
          <a:lstStyle/>
          <a:p>
            <a:endParaRPr lang="en-US" altLang="zh-TW" sz="4400" dirty="0">
              <a:solidFill>
                <a:srgbClr val="F6BB00"/>
              </a:solidFill>
            </a:endParaRPr>
          </a:p>
          <a:p>
            <a:r>
              <a:rPr lang="zh-TW" altLang="en-US" sz="4400" dirty="0" smtClean="0">
                <a:solidFill>
                  <a:srgbClr val="3CBAA2"/>
                </a:solidFill>
              </a:rPr>
              <a:t>星座</a:t>
            </a:r>
            <a:r>
              <a:rPr lang="zh-TW" altLang="en-US" sz="4400" dirty="0" smtClean="0">
                <a:solidFill>
                  <a:srgbClr val="3CBAA2"/>
                </a:solidFill>
              </a:rPr>
              <a:t>：射手</a:t>
            </a:r>
            <a:endParaRPr lang="en-US" altLang="zh-TW" sz="4400" dirty="0" smtClean="0">
              <a:solidFill>
                <a:srgbClr val="3CBAA2"/>
              </a:solidFill>
            </a:endParaRPr>
          </a:p>
          <a:p>
            <a:r>
              <a:rPr lang="zh-TW" altLang="en-US" sz="4400" dirty="0" smtClean="0">
                <a:solidFill>
                  <a:srgbClr val="3CBAA2"/>
                </a:solidFill>
              </a:rPr>
              <a:t>興趣：踢球</a:t>
            </a:r>
            <a:endParaRPr lang="en-US" altLang="zh-TW" sz="4400" dirty="0" smtClean="0">
              <a:solidFill>
                <a:srgbClr val="3CBAA2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9783" y="3735717"/>
            <a:ext cx="1084216" cy="134200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636" y="3735717"/>
            <a:ext cx="1084216" cy="134200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357" y="3735717"/>
            <a:ext cx="916177" cy="162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73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43</TotalTime>
  <Words>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文鼎中黑</vt:lpstr>
      <vt:lpstr>新細明體</vt:lpstr>
      <vt:lpstr>Arial</vt:lpstr>
      <vt:lpstr>Century Gothic</vt:lpstr>
      <vt:lpstr>飛機雲</vt:lpstr>
      <vt:lpstr>      40904  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2019-09-10T02:37:56Z</dcterms:created>
  <dcterms:modified xsi:type="dcterms:W3CDTF">2019-09-17T02:53:18Z</dcterms:modified>
</cp:coreProperties>
</file>