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0" y="-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026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93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6653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2618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520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8700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588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1604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50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44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952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7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32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871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70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560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49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735964E-B822-44C3-B354-CA7B07ABE1B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C919D25-DD9D-44CF-89E8-E99C740E0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340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  <p:sldLayoutId id="2147483956" r:id="rId12"/>
    <p:sldLayoutId id="2147483957" r:id="rId13"/>
    <p:sldLayoutId id="2147483958" r:id="rId14"/>
    <p:sldLayoutId id="2147483959" r:id="rId15"/>
    <p:sldLayoutId id="2147483960" r:id="rId16"/>
    <p:sldLayoutId id="21474839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09384" y="1994073"/>
            <a:ext cx="6154713" cy="3124201"/>
          </a:xfrm>
        </p:spPr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82552">
            <a:off x="1214845" y="2076994"/>
            <a:ext cx="6707777" cy="10123713"/>
          </a:xfrm>
        </p:spPr>
        <p:txBody>
          <a:bodyPr/>
          <a:lstStyle/>
          <a:p>
            <a:r>
              <a:rPr lang="zh-TW" altLang="en-US" dirty="0" smtClean="0"/>
              <a:t>姓名：亮勛</a:t>
            </a:r>
            <a:endParaRPr lang="en-US" altLang="zh-TW" dirty="0" smtClean="0"/>
          </a:p>
          <a:p>
            <a:r>
              <a:rPr lang="zh-TW" altLang="en-US" dirty="0" smtClean="0"/>
              <a:t>性趣，打電動，看電視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33757" flipH="1">
            <a:off x="6476981" y="3953436"/>
            <a:ext cx="1796699" cy="201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33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</TotalTime>
  <Words>13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2019-09-10T02:39:30Z</dcterms:created>
  <dcterms:modified xsi:type="dcterms:W3CDTF">2019-09-17T03:01:40Z</dcterms:modified>
</cp:coreProperties>
</file>