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110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89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91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90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4411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266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523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570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436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34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240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22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284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07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38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43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61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342C9B-F3C5-439A-A234-6C7C1E96DAD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DE9A20-82F3-4DF3-AEC6-F139AE3489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7402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3766" y="572589"/>
            <a:ext cx="6154713" cy="312420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自我介紹</a:t>
            </a:r>
            <a:endParaRPr lang="zh-TW" alt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35280" y="3909182"/>
            <a:ext cx="4954250" cy="191346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姓</a:t>
            </a:r>
            <a:r>
              <a:rPr lang="zh-TW" altLang="en-US" dirty="0"/>
              <a:t>名</a:t>
            </a:r>
            <a:r>
              <a:rPr lang="zh-TW" altLang="en-US" dirty="0" smtClean="0"/>
              <a:t>：聞堯</a:t>
            </a:r>
            <a:endParaRPr lang="en-US" altLang="zh-TW" dirty="0" smtClean="0"/>
          </a:p>
          <a:p>
            <a:r>
              <a:rPr lang="zh-TW" altLang="en-US" dirty="0" smtClean="0"/>
              <a:t>興趣：踢足球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038" y="-7368892"/>
            <a:ext cx="8132461" cy="524799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109" y="1074232"/>
            <a:ext cx="2840982" cy="43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5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50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2019-09-10T02:37:51Z</dcterms:created>
  <dcterms:modified xsi:type="dcterms:W3CDTF">2019-09-17T03:01:37Z</dcterms:modified>
</cp:coreProperties>
</file>