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61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b2s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2000" dirty="0">
                <a:solidFill>
                  <a:srgbClr val="FF0000"/>
                </a:solidFill>
              </a:rPr>
              <a:t>年平均溫度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gradFill>
              <a:gsLst>
                <a:gs pos="0">
                  <a:srgbClr val="FF0000"/>
                </a:gs>
                <a:gs pos="100000">
                  <a:srgbClr val="FFC000"/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cat>
            <c:numRef>
              <c:f>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9B-4B93-9ED6-1E58F69EDE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00B0F0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B050"/>
          </a:solidFill>
          <a:latin typeface="文鼎中圓" panose="020B0609010101010101" pitchFamily="49" charset="-120"/>
          <a:ea typeface="文鼎中圓" panose="020B0609010101010101" pitchFamily="49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3603694"/>
              </p:ext>
            </p:extLst>
          </p:nvPr>
        </p:nvGraphicFramePr>
        <p:xfrm>
          <a:off x="1626177" y="1902558"/>
          <a:ext cx="5891645" cy="3897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505627"/>
              </p:ext>
            </p:extLst>
          </p:nvPr>
        </p:nvGraphicFramePr>
        <p:xfrm>
          <a:off x="1520515" y="1660236"/>
          <a:ext cx="6096000" cy="4079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73998629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4670677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文鼎中圓" panose="020B0609010101010101" pitchFamily="49" charset="-120"/>
                          <a:ea typeface="文鼎中圓" panose="020B0609010101010101" pitchFamily="49" charset="-120"/>
                        </a:rPr>
                        <a:t>方法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文鼎中圓" panose="020B0609010101010101" pitchFamily="49" charset="-120"/>
                        <a:ea typeface="文鼎中圓" panose="020B0609010101010101" pitchFamily="49" charset="-12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文鼎中圓" panose="020B0609010101010101" pitchFamily="49" charset="-120"/>
                          <a:ea typeface="文鼎中圓" panose="020B0609010101010101" pitchFamily="49" charset="-120"/>
                        </a:rPr>
                        <a:t>口訣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文鼎中圓" panose="020B0609010101010101" pitchFamily="49" charset="-120"/>
                        <a:ea typeface="文鼎中圓" panose="020B0609010101010101" pitchFamily="49" charset="-12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072922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800" u="none" strike="noStrike" dirty="0">
                          <a:effectLst/>
                          <a:latin typeface="文鼎中圓" panose="020B0609010101010101" pitchFamily="49" charset="-120"/>
                          <a:ea typeface="文鼎中圓" panose="020B0609010101010101" pitchFamily="49" charset="-120"/>
                        </a:rPr>
                        <a:t>節能減碳救地球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文鼎中圓" panose="020B0609010101010101" pitchFamily="49" charset="-120"/>
                        <a:ea typeface="文鼎中圓" panose="020B0609010101010101" pitchFamily="49" charset="-120"/>
                      </a:endParaRPr>
                    </a:p>
                  </a:txBody>
                  <a:tcPr marL="9525" marR="9525" marT="9525" marB="0" vert="eaVert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文鼎中圓" panose="020B0609010101010101" pitchFamily="49" charset="-120"/>
                          <a:ea typeface="文鼎中圓" panose="020B0609010101010101" pitchFamily="49" charset="-120"/>
                        </a:rPr>
                        <a:t>冷氣控溫不外洩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文鼎中圓" panose="020B0609010101010101" pitchFamily="49" charset="-120"/>
                        <a:ea typeface="文鼎中圓" panose="020B0609010101010101" pitchFamily="49" charset="-12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56902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文鼎中圓" panose="020B0609010101010101" pitchFamily="49" charset="-120"/>
                          <a:ea typeface="文鼎中圓" panose="020B0609010101010101" pitchFamily="49" charset="-120"/>
                        </a:rPr>
                        <a:t>隨手關燈拔插頭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文鼎中圓" panose="020B0609010101010101" pitchFamily="49" charset="-120"/>
                        <a:ea typeface="文鼎中圓" panose="020B0609010101010101" pitchFamily="49" charset="-12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04149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文鼎中圓" panose="020B0609010101010101" pitchFamily="49" charset="-120"/>
                          <a:ea typeface="文鼎中圓" panose="020B0609010101010101" pitchFamily="49" charset="-120"/>
                        </a:rPr>
                        <a:t>省電燈具更省錢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文鼎中圓" panose="020B0609010101010101" pitchFamily="49" charset="-120"/>
                        <a:ea typeface="文鼎中圓" panose="020B0609010101010101" pitchFamily="49" charset="-12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97762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文鼎中圓" panose="020B0609010101010101" pitchFamily="49" charset="-120"/>
                          <a:ea typeface="文鼎中圓" panose="020B0609010101010101" pitchFamily="49" charset="-120"/>
                        </a:rPr>
                        <a:t>節能省水看標章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文鼎中圓" panose="020B0609010101010101" pitchFamily="49" charset="-120"/>
                        <a:ea typeface="文鼎中圓" panose="020B0609010101010101" pitchFamily="49" charset="-12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11454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文鼎中圓" panose="020B0609010101010101" pitchFamily="49" charset="-120"/>
                          <a:ea typeface="文鼎中圓" panose="020B0609010101010101" pitchFamily="49" charset="-120"/>
                        </a:rPr>
                        <a:t>鐵馬步行兼保健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文鼎中圓" panose="020B0609010101010101" pitchFamily="49" charset="-120"/>
                        <a:ea typeface="文鼎中圓" panose="020B0609010101010101" pitchFamily="49" charset="-12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8033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文鼎中圓" panose="020B0609010101010101" pitchFamily="49" charset="-120"/>
                          <a:ea typeface="文鼎中圓" panose="020B0609010101010101" pitchFamily="49" charset="-120"/>
                        </a:rPr>
                        <a:t>每週一天不開車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文鼎中圓" panose="020B0609010101010101" pitchFamily="49" charset="-120"/>
                        <a:ea typeface="文鼎中圓" panose="020B0609010101010101" pitchFamily="49" charset="-12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79758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文鼎中圓" panose="020B0609010101010101" pitchFamily="49" charset="-120"/>
                          <a:ea typeface="文鼎中圓" panose="020B0609010101010101" pitchFamily="49" charset="-120"/>
                        </a:rPr>
                        <a:t>選車用車助減碳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文鼎中圓" panose="020B0609010101010101" pitchFamily="49" charset="-120"/>
                        <a:ea typeface="文鼎中圓" panose="020B0609010101010101" pitchFamily="49" charset="-12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23732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文鼎中圓" panose="020B0609010101010101" pitchFamily="49" charset="-120"/>
                          <a:ea typeface="文鼎中圓" panose="020B0609010101010101" pitchFamily="49" charset="-120"/>
                        </a:rPr>
                        <a:t>多吃蔬食少吃肉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文鼎中圓" panose="020B0609010101010101" pitchFamily="49" charset="-120"/>
                        <a:ea typeface="文鼎中圓" panose="020B0609010101010101" pitchFamily="49" charset="-12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05163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文鼎中圓" panose="020B0609010101010101" pitchFamily="49" charset="-120"/>
                          <a:ea typeface="文鼎中圓" panose="020B0609010101010101" pitchFamily="49" charset="-120"/>
                        </a:rPr>
                        <a:t>自備杯筷帕與袋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文鼎中圓" panose="020B0609010101010101" pitchFamily="49" charset="-120"/>
                        <a:ea typeface="文鼎中圓" panose="020B0609010101010101" pitchFamily="49" charset="-12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0912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文鼎中圓" panose="020B0609010101010101" pitchFamily="49" charset="-120"/>
                          <a:ea typeface="文鼎中圓" panose="020B0609010101010101" pitchFamily="49" charset="-120"/>
                        </a:rPr>
                        <a:t>惜用資源顧地球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文鼎中圓" panose="020B0609010101010101" pitchFamily="49" charset="-120"/>
                        <a:ea typeface="文鼎中圓" panose="020B0609010101010101" pitchFamily="49" charset="-12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927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1901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5" baseType="lpstr">
      <vt:lpstr>Lucida Sans</vt:lpstr>
      <vt:lpstr>文鼎中圓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22</cp:revision>
  <dcterms:created xsi:type="dcterms:W3CDTF">2017-12-09T08:36:57Z</dcterms:created>
  <dcterms:modified xsi:type="dcterms:W3CDTF">2019-12-12T02:15:47Z</dcterms:modified>
</cp:coreProperties>
</file>