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E6E6E6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3-494E-B93F-C1E21E6F4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E6E6E6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E6E6E6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E6E6E6"/>
          </a:solidFill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709320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0B0F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160" y="702359"/>
            <a:ext cx="7820190" cy="1212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7030A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rgbClr val="00B0F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rgbClr val="00B0F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rgbClr val="00B0F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779557"/>
              </p:ext>
            </p:extLst>
          </p:nvPr>
        </p:nvGraphicFramePr>
        <p:xfrm>
          <a:off x="1357745" y="1914832"/>
          <a:ext cx="6871855" cy="401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86921"/>
              </p:ext>
            </p:extLst>
          </p:nvPr>
        </p:nvGraphicFramePr>
        <p:xfrm>
          <a:off x="1666288" y="1720868"/>
          <a:ext cx="6096000" cy="4254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74433819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49064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8135885"/>
                  </a:ext>
                </a:extLst>
              </a:tr>
              <a:tr h="545869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zh-TW" altLang="en-US" sz="36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13535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24089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26181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8623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2503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86417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15575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75875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69419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057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2019-12-12T02:16:49Z</dcterms:modified>
</cp:coreProperties>
</file>