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7297357625018275E-2"/>
          <c:y val="0.25833507490279745"/>
          <c:w val="0.90142209496540204"/>
          <c:h val="0.665623026380758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0-4B93-96CA-E43D87B84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053165"/>
              </p:ext>
            </p:extLst>
          </p:nvPr>
        </p:nvGraphicFramePr>
        <p:xfrm>
          <a:off x="1323975" y="1616999"/>
          <a:ext cx="6496050" cy="435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45257"/>
              </p:ext>
            </p:extLst>
          </p:nvPr>
        </p:nvGraphicFramePr>
        <p:xfrm>
          <a:off x="1666288" y="172950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113090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65470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vert="eaVert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85353462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3044248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42061835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29993547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5932646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42688056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42137230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8168607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40337362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29931951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3618239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2019-12-12T02:16:35Z</dcterms:modified>
</cp:coreProperties>
</file>