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/>
              <a:t>年平均溫度</a:t>
            </a:r>
          </a:p>
        </c:rich>
      </c:tx>
      <c:layout>
        <c:manualLayout>
          <c:xMode val="edge"/>
          <c:yMode val="edge"/>
          <c:x val="0.36510263929618769"/>
          <c:y val="2.1130480718436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A-413D-A0D3-D7277187B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FF00"/>
          </a:solidFill>
          <a:latin typeface="文鼎超顏楷" panose="020B0609010101010101" pitchFamily="49" charset="-120"/>
          <a:ea typeface="文鼎超顏楷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文鼎疊圓體" panose="020B0609010101010101" pitchFamily="49" charset="-120"/>
          <a:ea typeface="文鼎疊圓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261471" y="3284771"/>
            <a:ext cx="3208602" cy="8161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文鼎新藝體" panose="020B0609010101010101" pitchFamily="49" charset="-120"/>
                <a:ea typeface="文鼎新藝體" panose="020B0609010101010101" pitchFamily="49" charset="-120"/>
              </a:rPr>
              <a:t>救救北極熊</a:t>
            </a:r>
            <a:endParaRPr lang="en-US" sz="4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55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68909"/>
              </p:ext>
            </p:extLst>
          </p:nvPr>
        </p:nvGraphicFramePr>
        <p:xfrm>
          <a:off x="1120465" y="1593273"/>
          <a:ext cx="6776626" cy="410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26729"/>
              </p:ext>
            </p:extLst>
          </p:nvPr>
        </p:nvGraphicFramePr>
        <p:xfrm>
          <a:off x="1163781" y="1784928"/>
          <a:ext cx="6452734" cy="41586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6367">
                  <a:extLst>
                    <a:ext uri="{9D8B030D-6E8A-4147-A177-3AD203B41FA5}">
                      <a16:colId xmlns:a16="http://schemas.microsoft.com/office/drawing/2014/main" val="2050517931"/>
                    </a:ext>
                  </a:extLst>
                </a:gridCol>
                <a:gridCol w="3226367">
                  <a:extLst>
                    <a:ext uri="{9D8B030D-6E8A-4147-A177-3AD203B41FA5}">
                      <a16:colId xmlns:a16="http://schemas.microsoft.com/office/drawing/2014/main" val="969037666"/>
                    </a:ext>
                  </a:extLst>
                </a:gridCol>
              </a:tblGrid>
              <a:tr h="37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8599724"/>
                  </a:ext>
                </a:extLst>
              </a:tr>
              <a:tr h="378061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4000" u="none" strike="noStrike" dirty="0">
                          <a:solidFill>
                            <a:srgbClr val="002060"/>
                          </a:solidFill>
                          <a:effectLst/>
                          <a:latin typeface="文鼎中特圓" panose="020B0609010101010101" pitchFamily="49" charset="-120"/>
                          <a:ea typeface="文鼎中特圓" panose="020B0609010101010101" pitchFamily="49" charset="-120"/>
                        </a:rPr>
                        <a:t>節能減碳救地球</a:t>
                      </a:r>
                      <a:endParaRPr lang="zh-TW" altLang="en-US" sz="4000" b="0" i="0" u="none" strike="noStrike" dirty="0">
                        <a:solidFill>
                          <a:srgbClr val="002060"/>
                        </a:solidFill>
                        <a:effectLst/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marL="9525" marR="9525" marT="9525" marB="0" vert="eaVert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888240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998751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5612638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981506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176318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528750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195907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2609674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27146"/>
                  </a:ext>
                </a:extLst>
              </a:tr>
              <a:tr h="378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12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文鼎中特圓</vt:lpstr>
      <vt:lpstr>文鼎超顏楷</vt:lpstr>
      <vt:lpstr>文鼎新藝體</vt:lpstr>
      <vt:lpstr>文鼎疊圓體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2019-12-12T02:16:30Z</dcterms:modified>
</cp:coreProperties>
</file>